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415" r:id="rId3"/>
    <p:sldId id="448" r:id="rId4"/>
    <p:sldId id="449" r:id="rId5"/>
    <p:sldId id="450" r:id="rId6"/>
    <p:sldId id="464" r:id="rId7"/>
    <p:sldId id="451" r:id="rId8"/>
    <p:sldId id="453" r:id="rId9"/>
    <p:sldId id="452" r:id="rId10"/>
    <p:sldId id="454" r:id="rId11"/>
    <p:sldId id="456" r:id="rId12"/>
    <p:sldId id="460" r:id="rId13"/>
    <p:sldId id="461" r:id="rId14"/>
    <p:sldId id="462" r:id="rId15"/>
    <p:sldId id="463" r:id="rId16"/>
    <p:sldId id="455" r:id="rId17"/>
    <p:sldId id="44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77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5" autoAdjust="0"/>
    <p:restoredTop sz="88304" autoAdjust="0"/>
  </p:normalViewPr>
  <p:slideViewPr>
    <p:cSldViewPr snapToGrid="0">
      <p:cViewPr varScale="1">
        <p:scale>
          <a:sx n="97" d="100"/>
          <a:sy n="97" d="100"/>
        </p:scale>
        <p:origin x="20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worldbankgroup-my.sharepoint.com/personal/iapella_worldbank_org/Documents/World%20Bank/Aging%20-%20Uruguay/Edici&#243;n/Excel/Cap%208%20(Rofman%20y%20Apella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\Dropbox\NTA%20UY\CAPITULO\grafica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2013\Downloads\grafica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https://worldbankgroup-my.sharepoint.com/personal/iapella_worldbank_org/Documents/World%20Bank/Aging/Ediciones/Graficos_Excel/Gr%20Capitulo%2012%20(Macroeconomia)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M:\Lavoro\0_Demography\2_Uruguay\grafic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worldbankgroup-my.sharepoint.com/personal/iapella_worldbank_org/Documents/World%20Bank/Aging%20-%20Uruguay/Edici&#243;n/Excel/Cap%208%20(Rofman%20y%20Apella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iapella_worldbank_org/Documents/World%20Bank/LAC%20-%20Growth%20and%20Suppor%20Ratio/NTA%20data%20y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iapella_worldbank_org/Documents/World%20Bank/LAC%20-%20Growth%20and%20Suppor%20Ratio/NTA%20data%20y%20grafic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worldbankgroup-my.sharepoint.com/personal/iapella_worldbank_org/Documents/World%20Bank/Aging%20-%20Uruguay/Edici&#243;n/Excel/Cap%204%20(Rofman%20y%20Apella)%20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worldbankgroup-my.sharepoint.com/personal/iapella_worldbank_org/Documents/World%20Bank/Aging%20-%20Uruguay/Edici&#243;n/Excel/Cap%204%20(Rofman%20y%20Apella)%20e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iapella_worldbank_org/Documents/World%20Bank/Aging%20-%20Uruguay/Edici&#243;n/Excel/Cap%206%20(Llambi%20y%20Vairo)%20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s://worldbankgroup-my.sharepoint.com/personal/iapella_worldbank_org/Documents/World%20Bank/Chile%20-%20Aging/Cap%206%20-%20Simulaciones/Output/Cap.%206%20-%20Tablas%20y%20figura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https://worldbankgroup-my.sharepoint.com/personal/iapella_worldbank_org/Documents/World%20Bank/Chile%20-%20Aging/Cap%206%20-%20Simulaciones/Output/Cap.%206%20-%20Tablas%20y%20figur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/>
              <a:t>Uruguay (2013)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016158975920367"/>
          <c:y val="0.14967264574585226"/>
          <c:w val="0.84221981627296583"/>
          <c:h val="0.67259660250802"/>
        </c:manualLayout>
      </c:layout>
      <c:lineChart>
        <c:grouping val="standard"/>
        <c:varyColors val="0"/>
        <c:ser>
          <c:idx val="0"/>
          <c:order val="0"/>
          <c:tx>
            <c:strRef>
              <c:f>'Gr 4'!$C$19</c:f>
              <c:strCache>
                <c:ptCount val="1"/>
                <c:pt idx="0">
                  <c:v>Consumo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strRef>
              <c:f>'Gr 4'!$D$2:$CP$2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'Gr 4'!$D$19:$CP$19</c:f>
              <c:numCache>
                <c:formatCode>0%</c:formatCode>
                <c:ptCount val="91"/>
                <c:pt idx="0">
                  <c:v>0.339383792597995</c:v>
                </c:pt>
                <c:pt idx="1">
                  <c:v>0.34129389080109279</c:v>
                </c:pt>
                <c:pt idx="2">
                  <c:v>0.39211433972390847</c:v>
                </c:pt>
                <c:pt idx="3">
                  <c:v>0.44575944417406221</c:v>
                </c:pt>
                <c:pt idx="4">
                  <c:v>0.46985867045997098</c:v>
                </c:pt>
                <c:pt idx="5">
                  <c:v>0.50284279904602924</c:v>
                </c:pt>
                <c:pt idx="6">
                  <c:v>0.54888201014584692</c:v>
                </c:pt>
                <c:pt idx="7">
                  <c:v>0.5284717882652995</c:v>
                </c:pt>
                <c:pt idx="8">
                  <c:v>0.56491773252737221</c:v>
                </c:pt>
                <c:pt idx="9">
                  <c:v>0.58607276938585462</c:v>
                </c:pt>
                <c:pt idx="10">
                  <c:v>0.61255407318868127</c:v>
                </c:pt>
                <c:pt idx="11">
                  <c:v>0.64162525041339435</c:v>
                </c:pt>
                <c:pt idx="12">
                  <c:v>0.66165062257822049</c:v>
                </c:pt>
                <c:pt idx="13">
                  <c:v>0.6769127788225644</c:v>
                </c:pt>
                <c:pt idx="14">
                  <c:v>0.67762776623860965</c:v>
                </c:pt>
                <c:pt idx="15">
                  <c:v>0.68813913965185591</c:v>
                </c:pt>
                <c:pt idx="16">
                  <c:v>0.75073009708558958</c:v>
                </c:pt>
                <c:pt idx="17">
                  <c:v>0.75014589451053104</c:v>
                </c:pt>
                <c:pt idx="18">
                  <c:v>0.74360624110114804</c:v>
                </c:pt>
                <c:pt idx="19">
                  <c:v>0.7344400783581766</c:v>
                </c:pt>
                <c:pt idx="20">
                  <c:v>0.73169946292866406</c:v>
                </c:pt>
                <c:pt idx="21">
                  <c:v>0.74425675359096899</c:v>
                </c:pt>
                <c:pt idx="22">
                  <c:v>0.76508749145630495</c:v>
                </c:pt>
                <c:pt idx="23">
                  <c:v>0.75359732063265661</c:v>
                </c:pt>
                <c:pt idx="24">
                  <c:v>0.75937207448021249</c:v>
                </c:pt>
                <c:pt idx="25">
                  <c:v>0.78584780410692168</c:v>
                </c:pt>
                <c:pt idx="26">
                  <c:v>0.7805953262470664</c:v>
                </c:pt>
                <c:pt idx="27">
                  <c:v>0.77756365730244381</c:v>
                </c:pt>
                <c:pt idx="28">
                  <c:v>0.78018137391532771</c:v>
                </c:pt>
                <c:pt idx="29">
                  <c:v>0.78660446670639239</c:v>
                </c:pt>
                <c:pt idx="30">
                  <c:v>0.78278606558523267</c:v>
                </c:pt>
                <c:pt idx="31">
                  <c:v>0.78377078551381107</c:v>
                </c:pt>
                <c:pt idx="32">
                  <c:v>0.78563324557418257</c:v>
                </c:pt>
                <c:pt idx="33">
                  <c:v>0.78825215637046075</c:v>
                </c:pt>
                <c:pt idx="34">
                  <c:v>0.79188393804188983</c:v>
                </c:pt>
                <c:pt idx="35">
                  <c:v>0.80185796157917388</c:v>
                </c:pt>
                <c:pt idx="36">
                  <c:v>0.80345442894123809</c:v>
                </c:pt>
                <c:pt idx="37">
                  <c:v>0.79476767800579229</c:v>
                </c:pt>
                <c:pt idx="38">
                  <c:v>0.79331509426735602</c:v>
                </c:pt>
                <c:pt idx="39">
                  <c:v>0.79639371280554228</c:v>
                </c:pt>
                <c:pt idx="40">
                  <c:v>0.79167892346756452</c:v>
                </c:pt>
                <c:pt idx="41">
                  <c:v>0.79526664295911376</c:v>
                </c:pt>
                <c:pt idx="42">
                  <c:v>0.79971534443170411</c:v>
                </c:pt>
                <c:pt idx="43">
                  <c:v>0.80519491499402196</c:v>
                </c:pt>
                <c:pt idx="44">
                  <c:v>0.81146586226849737</c:v>
                </c:pt>
                <c:pt idx="45">
                  <c:v>0.81955796711227502</c:v>
                </c:pt>
                <c:pt idx="46">
                  <c:v>0.82687319944255133</c:v>
                </c:pt>
                <c:pt idx="47">
                  <c:v>0.83275970236078445</c:v>
                </c:pt>
                <c:pt idx="48">
                  <c:v>0.83854837779444125</c:v>
                </c:pt>
                <c:pt idx="49">
                  <c:v>0.84337841382933953</c:v>
                </c:pt>
                <c:pt idx="50">
                  <c:v>0.84681557102001281</c:v>
                </c:pt>
                <c:pt idx="51">
                  <c:v>0.85144369051169944</c:v>
                </c:pt>
                <c:pt idx="52">
                  <c:v>0.8560257577142415</c:v>
                </c:pt>
                <c:pt idx="53">
                  <c:v>0.86081058765227025</c:v>
                </c:pt>
                <c:pt idx="54">
                  <c:v>0.86557234004898631</c:v>
                </c:pt>
                <c:pt idx="55">
                  <c:v>0.86981899027972798</c:v>
                </c:pt>
                <c:pt idx="56">
                  <c:v>0.87348692397897598</c:v>
                </c:pt>
                <c:pt idx="57">
                  <c:v>0.87834586213224908</c:v>
                </c:pt>
                <c:pt idx="58">
                  <c:v>0.88379432768882071</c:v>
                </c:pt>
                <c:pt idx="59">
                  <c:v>0.88702898262364471</c:v>
                </c:pt>
                <c:pt idx="60">
                  <c:v>0.89040111448860093</c:v>
                </c:pt>
                <c:pt idx="61">
                  <c:v>0.89282726404371837</c:v>
                </c:pt>
                <c:pt idx="62">
                  <c:v>0.89568552439910432</c:v>
                </c:pt>
                <c:pt idx="63">
                  <c:v>0.89672353044804753</c:v>
                </c:pt>
                <c:pt idx="64">
                  <c:v>0.89945780441735212</c:v>
                </c:pt>
                <c:pt idx="65">
                  <c:v>0.90123952887485359</c:v>
                </c:pt>
                <c:pt idx="66">
                  <c:v>0.90281498145865424</c:v>
                </c:pt>
                <c:pt idx="67">
                  <c:v>0.90201830592534837</c:v>
                </c:pt>
                <c:pt idx="68">
                  <c:v>0.89998650089403942</c:v>
                </c:pt>
                <c:pt idx="69">
                  <c:v>0.89931475225054602</c:v>
                </c:pt>
                <c:pt idx="70">
                  <c:v>0.89870253008443257</c:v>
                </c:pt>
                <c:pt idx="71">
                  <c:v>0.90076605873568261</c:v>
                </c:pt>
                <c:pt idx="72">
                  <c:v>0.90445587575318109</c:v>
                </c:pt>
                <c:pt idx="73">
                  <c:v>0.91099892486814271</c:v>
                </c:pt>
                <c:pt idx="74">
                  <c:v>0.91703738739340135</c:v>
                </c:pt>
                <c:pt idx="75">
                  <c:v>0.92517797097702403</c:v>
                </c:pt>
                <c:pt idx="76">
                  <c:v>0.93138624962241401</c:v>
                </c:pt>
                <c:pt idx="77">
                  <c:v>0.93746571798707068</c:v>
                </c:pt>
                <c:pt idx="78">
                  <c:v>0.9425660397853951</c:v>
                </c:pt>
                <c:pt idx="79">
                  <c:v>0.94684745362387701</c:v>
                </c:pt>
                <c:pt idx="80">
                  <c:v>0.94961023273890199</c:v>
                </c:pt>
                <c:pt idx="81">
                  <c:v>0.95208897618924482</c:v>
                </c:pt>
                <c:pt idx="82">
                  <c:v>0.95422834596836681</c:v>
                </c:pt>
                <c:pt idx="83">
                  <c:v>0.95629128050441226</c:v>
                </c:pt>
                <c:pt idx="84">
                  <c:v>0.95779797356581498</c:v>
                </c:pt>
                <c:pt idx="85">
                  <c:v>0.95868582898897081</c:v>
                </c:pt>
                <c:pt idx="86">
                  <c:v>0.95941037981952282</c:v>
                </c:pt>
                <c:pt idx="87">
                  <c:v>0.95994076583198507</c:v>
                </c:pt>
                <c:pt idx="88">
                  <c:v>0.96039823979974293</c:v>
                </c:pt>
                <c:pt idx="89">
                  <c:v>0.96098161589064535</c:v>
                </c:pt>
                <c:pt idx="90">
                  <c:v>0.9615649919815491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75-4B72-B45A-BFDFF246F191}"/>
            </c:ext>
          </c:extLst>
        </c:ser>
        <c:ser>
          <c:idx val="1"/>
          <c:order val="1"/>
          <c:tx>
            <c:strRef>
              <c:f>'Gr 4'!$C$20</c:f>
              <c:strCache>
                <c:ptCount val="1"/>
                <c:pt idx="0">
                  <c:v>Ingreso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strRef>
              <c:f>'Gr 4'!$D$2:$CP$2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'Gr 4'!$D$20:$CP$20</c:f>
              <c:numCache>
                <c:formatCode>0%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1.1311714194683247E-2</c:v>
                </c:pt>
                <c:pt idx="16">
                  <c:v>4.8635135268914803E-2</c:v>
                </c:pt>
                <c:pt idx="17">
                  <c:v>9.3333837016800633E-2</c:v>
                </c:pt>
                <c:pt idx="18">
                  <c:v>0.14812750834643951</c:v>
                </c:pt>
                <c:pt idx="19">
                  <c:v>0.21328777942466276</c:v>
                </c:pt>
                <c:pt idx="20">
                  <c:v>0.28402228450479949</c:v>
                </c:pt>
                <c:pt idx="21">
                  <c:v>0.35827123953318746</c:v>
                </c:pt>
                <c:pt idx="22">
                  <c:v>0.43169643557523441</c:v>
                </c:pt>
                <c:pt idx="23">
                  <c:v>0.50184690191744596</c:v>
                </c:pt>
                <c:pt idx="24">
                  <c:v>0.56762739959523967</c:v>
                </c:pt>
                <c:pt idx="25">
                  <c:v>0.63128625786587489</c:v>
                </c:pt>
                <c:pt idx="26">
                  <c:v>0.68929124482030735</c:v>
                </c:pt>
                <c:pt idx="27">
                  <c:v>0.74220042050148316</c:v>
                </c:pt>
                <c:pt idx="28">
                  <c:v>0.79172865583462193</c:v>
                </c:pt>
                <c:pt idx="29">
                  <c:v>0.83526000227380504</c:v>
                </c:pt>
                <c:pt idx="30">
                  <c:v>0.87119323002088633</c:v>
                </c:pt>
                <c:pt idx="31">
                  <c:v>0.90209195047566437</c:v>
                </c:pt>
                <c:pt idx="32">
                  <c:v>0.92596910108615127</c:v>
                </c:pt>
                <c:pt idx="33">
                  <c:v>0.94343649048219513</c:v>
                </c:pt>
                <c:pt idx="34">
                  <c:v>0.95749370670905309</c:v>
                </c:pt>
                <c:pt idx="35">
                  <c:v>0.96956443324989583</c:v>
                </c:pt>
                <c:pt idx="36">
                  <c:v>0.97777869438404041</c:v>
                </c:pt>
                <c:pt idx="37">
                  <c:v>0.98865067212575419</c:v>
                </c:pt>
                <c:pt idx="38">
                  <c:v>0.99635213714758408</c:v>
                </c:pt>
                <c:pt idx="39">
                  <c:v>1.0026936032323661</c:v>
                </c:pt>
                <c:pt idx="40">
                  <c:v>1.0064386402463705</c:v>
                </c:pt>
                <c:pt idx="41">
                  <c:v>1.0146243299470361</c:v>
                </c:pt>
                <c:pt idx="42">
                  <c:v>1.0192237500109986</c:v>
                </c:pt>
                <c:pt idx="43">
                  <c:v>1.0279921457256371</c:v>
                </c:pt>
                <c:pt idx="44">
                  <c:v>1.0371917569625284</c:v>
                </c:pt>
                <c:pt idx="45">
                  <c:v>1.0505416339264231</c:v>
                </c:pt>
                <c:pt idx="46">
                  <c:v>1.059098098934222</c:v>
                </c:pt>
                <c:pt idx="47">
                  <c:v>1.0732649370347078</c:v>
                </c:pt>
                <c:pt idx="48">
                  <c:v>1.0827212755481592</c:v>
                </c:pt>
                <c:pt idx="49">
                  <c:v>1.0936794127503271</c:v>
                </c:pt>
                <c:pt idx="50">
                  <c:v>1.0981768554349229</c:v>
                </c:pt>
                <c:pt idx="51">
                  <c:v>1.1039351949371188</c:v>
                </c:pt>
                <c:pt idx="52">
                  <c:v>1.0930647078609781</c:v>
                </c:pt>
                <c:pt idx="53">
                  <c:v>1.0787526192451067</c:v>
                </c:pt>
                <c:pt idx="54">
                  <c:v>1.0527236350654408</c:v>
                </c:pt>
                <c:pt idx="55">
                  <c:v>1.0206659523421608</c:v>
                </c:pt>
                <c:pt idx="56">
                  <c:v>0.97141589368292591</c:v>
                </c:pt>
                <c:pt idx="57">
                  <c:v>0.91645129674140202</c:v>
                </c:pt>
                <c:pt idx="58">
                  <c:v>0.8486325280302861</c:v>
                </c:pt>
                <c:pt idx="59">
                  <c:v>0.77197213625431682</c:v>
                </c:pt>
                <c:pt idx="60">
                  <c:v>0.68684706524258521</c:v>
                </c:pt>
                <c:pt idx="61">
                  <c:v>0.60280638461769953</c:v>
                </c:pt>
                <c:pt idx="62">
                  <c:v>0.52476877839935732</c:v>
                </c:pt>
                <c:pt idx="63">
                  <c:v>0.45311737293442889</c:v>
                </c:pt>
                <c:pt idx="64">
                  <c:v>0.39147938309994751</c:v>
                </c:pt>
                <c:pt idx="65">
                  <c:v>0.33804095614241642</c:v>
                </c:pt>
                <c:pt idx="66">
                  <c:v>0.29136914921854823</c:v>
                </c:pt>
                <c:pt idx="67">
                  <c:v>0.24812880109252264</c:v>
                </c:pt>
                <c:pt idx="68">
                  <c:v>0.21333115650519699</c:v>
                </c:pt>
                <c:pt idx="69">
                  <c:v>0.18170774550039961</c:v>
                </c:pt>
                <c:pt idx="70">
                  <c:v>0.15433159143541711</c:v>
                </c:pt>
                <c:pt idx="71">
                  <c:v>0.13256997995218833</c:v>
                </c:pt>
                <c:pt idx="72">
                  <c:v>0.11513993420853331</c:v>
                </c:pt>
                <c:pt idx="73">
                  <c:v>9.5326727529392891E-2</c:v>
                </c:pt>
                <c:pt idx="74">
                  <c:v>7.9353364014246336E-2</c:v>
                </c:pt>
                <c:pt idx="75">
                  <c:v>6.7524389913676056E-2</c:v>
                </c:pt>
                <c:pt idx="76">
                  <c:v>5.6857868510174048E-2</c:v>
                </c:pt>
                <c:pt idx="77">
                  <c:v>4.7141679501868441E-2</c:v>
                </c:pt>
                <c:pt idx="78">
                  <c:v>4.1500510746540015E-2</c:v>
                </c:pt>
                <c:pt idx="79">
                  <c:v>3.4149744696371206E-2</c:v>
                </c:pt>
                <c:pt idx="80">
                  <c:v>2.6380557489278568E-2</c:v>
                </c:pt>
                <c:pt idx="81">
                  <c:v>1.9817227893278635E-2</c:v>
                </c:pt>
                <c:pt idx="82">
                  <c:v>1.4614680416778872E-2</c:v>
                </c:pt>
                <c:pt idx="83">
                  <c:v>1.0512337140110174E-2</c:v>
                </c:pt>
                <c:pt idx="84">
                  <c:v>9.0189675730671329E-3</c:v>
                </c:pt>
                <c:pt idx="85">
                  <c:v>8.5156476569496469E-3</c:v>
                </c:pt>
                <c:pt idx="86">
                  <c:v>7.9182007874551846E-3</c:v>
                </c:pt>
                <c:pt idx="87">
                  <c:v>7.3676788828823739E-3</c:v>
                </c:pt>
                <c:pt idx="88">
                  <c:v>6.5807576945884679E-3</c:v>
                </c:pt>
                <c:pt idx="89">
                  <c:v>6.2909634102786861E-3</c:v>
                </c:pt>
                <c:pt idx="90">
                  <c:v>6.0011691259689044E-3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75-4B72-B45A-BFDFF246F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8660624"/>
        <c:axId val="428661016"/>
      </c:lineChart>
      <c:catAx>
        <c:axId val="42866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428661016"/>
        <c:crosses val="autoZero"/>
        <c:auto val="1"/>
        <c:lblAlgn val="ctr"/>
        <c:lblOffset val="100"/>
        <c:tickLblSkip val="6"/>
        <c:noMultiLvlLbl val="0"/>
      </c:catAx>
      <c:valAx>
        <c:axId val="428661016"/>
        <c:scaling>
          <c:orientation val="minMax"/>
          <c:max val="1.4"/>
        </c:scaling>
        <c:delete val="0"/>
        <c:axPos val="l"/>
        <c:numFmt formatCode="0%" sourceLinked="0"/>
        <c:majorTickMark val="none"/>
        <c:minorTickMark val="none"/>
        <c:tickLblPos val="nextTo"/>
        <c:spPr>
          <a:ln>
            <a:noFill/>
          </a:ln>
        </c:spPr>
        <c:crossAx val="42866062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28530555555555559"/>
          <c:y val="0.67010207057451177"/>
          <c:w val="0.42580555555555566"/>
          <c:h val="0.167434383202099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165432646130744E-2"/>
          <c:y val="3.2013457603761612E-2"/>
          <c:w val="0.8946179481150125"/>
          <c:h val="0.77680060010539831"/>
        </c:manualLayout>
      </c:layout>
      <c:lineChart>
        <c:grouping val="standard"/>
        <c:varyColors val="0"/>
        <c:ser>
          <c:idx val="0"/>
          <c:order val="0"/>
          <c:tx>
            <c:strRef>
              <c:f>VpcYl30_49!$A$38</c:f>
              <c:strCache>
                <c:ptCount val="1"/>
                <c:pt idx="0">
                  <c:v>Flujos de entrada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VpcYl30_49!$C$1:$CO$1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VpcYl30_49!$C$38:$CO$38</c:f>
              <c:numCache>
                <c:formatCode>0%</c:formatCode>
                <c:ptCount val="91"/>
                <c:pt idx="0">
                  <c:v>0.12504053511871668</c:v>
                </c:pt>
                <c:pt idx="1">
                  <c:v>0.12651332213682548</c:v>
                </c:pt>
                <c:pt idx="2">
                  <c:v>0.16424819487405951</c:v>
                </c:pt>
                <c:pt idx="3">
                  <c:v>0.18785936562432373</c:v>
                </c:pt>
                <c:pt idx="4">
                  <c:v>0.21493033213213508</c:v>
                </c:pt>
                <c:pt idx="5">
                  <c:v>0.23849400493499157</c:v>
                </c:pt>
                <c:pt idx="6">
                  <c:v>0.23948654644719988</c:v>
                </c:pt>
                <c:pt idx="7">
                  <c:v>0.24088622894133899</c:v>
                </c:pt>
                <c:pt idx="8">
                  <c:v>0.24145895089770936</c:v>
                </c:pt>
                <c:pt idx="9">
                  <c:v>0.24047694910573544</c:v>
                </c:pt>
                <c:pt idx="10">
                  <c:v>0.23623222599249197</c:v>
                </c:pt>
                <c:pt idx="11">
                  <c:v>0.23015421485534521</c:v>
                </c:pt>
                <c:pt idx="12">
                  <c:v>0.22231290571713141</c:v>
                </c:pt>
                <c:pt idx="13">
                  <c:v>0.21341565541499233</c:v>
                </c:pt>
                <c:pt idx="14">
                  <c:v>0.21505533447149439</c:v>
                </c:pt>
                <c:pt idx="15">
                  <c:v>0.22702918657265544</c:v>
                </c:pt>
                <c:pt idx="16">
                  <c:v>0.22116758195207661</c:v>
                </c:pt>
                <c:pt idx="17">
                  <c:v>0.22186046845734991</c:v>
                </c:pt>
                <c:pt idx="18">
                  <c:v>0.19872032573516621</c:v>
                </c:pt>
                <c:pt idx="19">
                  <c:v>0.18694745370644103</c:v>
                </c:pt>
                <c:pt idx="20">
                  <c:v>0.1796344195045414</c:v>
                </c:pt>
                <c:pt idx="21">
                  <c:v>0.17677797241546844</c:v>
                </c:pt>
                <c:pt idx="22">
                  <c:v>0.17449850582888721</c:v>
                </c:pt>
                <c:pt idx="23">
                  <c:v>0.16559156616473697</c:v>
                </c:pt>
                <c:pt idx="24">
                  <c:v>0.16315108471558032</c:v>
                </c:pt>
                <c:pt idx="25">
                  <c:v>0.15705428547648462</c:v>
                </c:pt>
                <c:pt idx="26">
                  <c:v>0.15709781399141448</c:v>
                </c:pt>
                <c:pt idx="27">
                  <c:v>0.14843138589575136</c:v>
                </c:pt>
                <c:pt idx="28">
                  <c:v>0.14583440233494141</c:v>
                </c:pt>
                <c:pt idx="29">
                  <c:v>0.14194482101105341</c:v>
                </c:pt>
                <c:pt idx="30">
                  <c:v>0.13595463917874914</c:v>
                </c:pt>
                <c:pt idx="31">
                  <c:v>0.13513725256301121</c:v>
                </c:pt>
                <c:pt idx="32">
                  <c:v>0.13299579385875321</c:v>
                </c:pt>
                <c:pt idx="33">
                  <c:v>0.13442487871244449</c:v>
                </c:pt>
                <c:pt idx="34">
                  <c:v>0.12799165661632794</c:v>
                </c:pt>
                <c:pt idx="35">
                  <c:v>0.1309954112517572</c:v>
                </c:pt>
                <c:pt idx="36">
                  <c:v>0.12703547478055402</c:v>
                </c:pt>
                <c:pt idx="37">
                  <c:v>0.12932247027005317</c:v>
                </c:pt>
                <c:pt idx="38">
                  <c:v>0.12844330590744904</c:v>
                </c:pt>
                <c:pt idx="39">
                  <c:v>0.12867568796619527</c:v>
                </c:pt>
                <c:pt idx="40">
                  <c:v>0.12195980449611742</c:v>
                </c:pt>
                <c:pt idx="41">
                  <c:v>0.12264130538653398</c:v>
                </c:pt>
                <c:pt idx="42">
                  <c:v>0.12428769907899456</c:v>
                </c:pt>
                <c:pt idx="43">
                  <c:v>0.1271318443278957</c:v>
                </c:pt>
                <c:pt idx="44">
                  <c:v>0.13127834369290944</c:v>
                </c:pt>
                <c:pt idx="45">
                  <c:v>0.13641612536140543</c:v>
                </c:pt>
                <c:pt idx="46">
                  <c:v>0.14199407415914472</c:v>
                </c:pt>
                <c:pt idx="47">
                  <c:v>0.14734734267687763</c:v>
                </c:pt>
                <c:pt idx="48">
                  <c:v>0.15262512815747542</c:v>
                </c:pt>
                <c:pt idx="49">
                  <c:v>0.1576565470825893</c:v>
                </c:pt>
                <c:pt idx="50">
                  <c:v>0.16303092762309787</c:v>
                </c:pt>
                <c:pt idx="51">
                  <c:v>0.16905637137950616</c:v>
                </c:pt>
                <c:pt idx="52">
                  <c:v>0.17601834273555444</c:v>
                </c:pt>
                <c:pt idx="53">
                  <c:v>0.1831834772373854</c:v>
                </c:pt>
                <c:pt idx="54">
                  <c:v>0.1913394794698659</c:v>
                </c:pt>
                <c:pt idx="55">
                  <c:v>0.20028006070101834</c:v>
                </c:pt>
                <c:pt idx="56">
                  <c:v>0.21102975741274471</c:v>
                </c:pt>
                <c:pt idx="57">
                  <c:v>0.22586072947261487</c:v>
                </c:pt>
                <c:pt idx="58">
                  <c:v>0.24647636438714202</c:v>
                </c:pt>
                <c:pt idx="59">
                  <c:v>0.27247485051732084</c:v>
                </c:pt>
                <c:pt idx="60">
                  <c:v>0.30446217836193123</c:v>
                </c:pt>
                <c:pt idx="61">
                  <c:v>0.34148295050774286</c:v>
                </c:pt>
                <c:pt idx="62">
                  <c:v>0.37938947081972718</c:v>
                </c:pt>
                <c:pt idx="63">
                  <c:v>0.41753013004296918</c:v>
                </c:pt>
                <c:pt idx="64">
                  <c:v>0.45350786741952792</c:v>
                </c:pt>
                <c:pt idx="65">
                  <c:v>0.48737536140356474</c:v>
                </c:pt>
                <c:pt idx="66">
                  <c:v>0.51677539578923437</c:v>
                </c:pt>
                <c:pt idx="67">
                  <c:v>0.54344005828141362</c:v>
                </c:pt>
                <c:pt idx="68">
                  <c:v>0.56524799154491578</c:v>
                </c:pt>
                <c:pt idx="69">
                  <c:v>0.5851454856249747</c:v>
                </c:pt>
                <c:pt idx="70">
                  <c:v>0.6008316964213638</c:v>
                </c:pt>
                <c:pt idx="71">
                  <c:v>0.61679117824655705</c:v>
                </c:pt>
                <c:pt idx="72">
                  <c:v>0.63151137051503103</c:v>
                </c:pt>
                <c:pt idx="73">
                  <c:v>0.64689000074510006</c:v>
                </c:pt>
                <c:pt idx="74">
                  <c:v>0.66232794954465668</c:v>
                </c:pt>
                <c:pt idx="75">
                  <c:v>0.67957296624264651</c:v>
                </c:pt>
                <c:pt idx="76">
                  <c:v>0.6945018838248137</c:v>
                </c:pt>
                <c:pt idx="77">
                  <c:v>0.70941983839216283</c:v>
                </c:pt>
                <c:pt idx="78">
                  <c:v>0.72395520013975878</c:v>
                </c:pt>
                <c:pt idx="79">
                  <c:v>0.7365171935094047</c:v>
                </c:pt>
                <c:pt idx="80">
                  <c:v>0.74718022365283465</c:v>
                </c:pt>
                <c:pt idx="81">
                  <c:v>0.75872677164046265</c:v>
                </c:pt>
                <c:pt idx="82">
                  <c:v>0.7712651822617238</c:v>
                </c:pt>
                <c:pt idx="83">
                  <c:v>0.78086417550079201</c:v>
                </c:pt>
                <c:pt idx="84">
                  <c:v>0.79019211590376059</c:v>
                </c:pt>
                <c:pt idx="85">
                  <c:v>0.79713841828358734</c:v>
                </c:pt>
                <c:pt idx="86">
                  <c:v>0.80041825787438114</c:v>
                </c:pt>
                <c:pt idx="87">
                  <c:v>0.79771698662008761</c:v>
                </c:pt>
                <c:pt idx="88">
                  <c:v>0.79162607432516363</c:v>
                </c:pt>
                <c:pt idx="89">
                  <c:v>0.7834618688961944</c:v>
                </c:pt>
                <c:pt idx="90">
                  <c:v>0.77529766346722484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E2-46E7-A67E-E314134FE68E}"/>
            </c:ext>
          </c:extLst>
        </c:ser>
        <c:ser>
          <c:idx val="1"/>
          <c:order val="1"/>
          <c:tx>
            <c:strRef>
              <c:f>VpcYl30_49!$A$50</c:f>
              <c:strCache>
                <c:ptCount val="1"/>
                <c:pt idx="0">
                  <c:v>Flujos de salida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val>
            <c:numRef>
              <c:f>VpcYl30_49!$C$50:$CO$50</c:f>
              <c:numCache>
                <c:formatCode>0%</c:formatCode>
                <c:ptCount val="91"/>
                <c:pt idx="0">
                  <c:v>5.7943580573901324E-2</c:v>
                </c:pt>
                <c:pt idx="1">
                  <c:v>5.6167093688697052E-2</c:v>
                </c:pt>
                <c:pt idx="2">
                  <c:v>5.439060680349328E-2</c:v>
                </c:pt>
                <c:pt idx="3">
                  <c:v>5.3444786034923593E-2</c:v>
                </c:pt>
                <c:pt idx="4">
                  <c:v>5.3634769753456067E-2</c:v>
                </c:pt>
                <c:pt idx="5">
                  <c:v>5.5408945948110584E-2</c:v>
                </c:pt>
                <c:pt idx="6">
                  <c:v>5.8334457749230594E-2</c:v>
                </c:pt>
                <c:pt idx="7">
                  <c:v>6.1543231183026924E-2</c:v>
                </c:pt>
                <c:pt idx="8">
                  <c:v>6.544151600049436E-2</c:v>
                </c:pt>
                <c:pt idx="9">
                  <c:v>7.0290123160492615E-2</c:v>
                </c:pt>
                <c:pt idx="10">
                  <c:v>7.5084358093329237E-2</c:v>
                </c:pt>
                <c:pt idx="11">
                  <c:v>8.0137645580193151E-2</c:v>
                </c:pt>
                <c:pt idx="12">
                  <c:v>8.562373889863846E-2</c:v>
                </c:pt>
                <c:pt idx="13">
                  <c:v>9.1330670196402744E-2</c:v>
                </c:pt>
                <c:pt idx="14">
                  <c:v>9.7382056190251143E-2</c:v>
                </c:pt>
                <c:pt idx="15">
                  <c:v>0.10486377374748027</c:v>
                </c:pt>
                <c:pt idx="16">
                  <c:v>0.11915814732607606</c:v>
                </c:pt>
                <c:pt idx="17">
                  <c:v>0.13604942424473693</c:v>
                </c:pt>
                <c:pt idx="18">
                  <c:v>0.15551787722333646</c:v>
                </c:pt>
                <c:pt idx="19">
                  <c:v>0.17771176414666598</c:v>
                </c:pt>
                <c:pt idx="20">
                  <c:v>0.20159741660728137</c:v>
                </c:pt>
                <c:pt idx="21">
                  <c:v>0.22727075903792771</c:v>
                </c:pt>
                <c:pt idx="22">
                  <c:v>0.2526906812916539</c:v>
                </c:pt>
                <c:pt idx="23">
                  <c:v>0.27876498774522918</c:v>
                </c:pt>
                <c:pt idx="24">
                  <c:v>0.30358719176107402</c:v>
                </c:pt>
                <c:pt idx="25">
                  <c:v>0.32829746971642482</c:v>
                </c:pt>
                <c:pt idx="26">
                  <c:v>0.35123928332796306</c:v>
                </c:pt>
                <c:pt idx="27">
                  <c:v>0.37359338137558767</c:v>
                </c:pt>
                <c:pt idx="28">
                  <c:v>0.39462290232637287</c:v>
                </c:pt>
                <c:pt idx="29">
                  <c:v>0.41439780857178027</c:v>
                </c:pt>
                <c:pt idx="30">
                  <c:v>0.43140486203921741</c:v>
                </c:pt>
                <c:pt idx="31">
                  <c:v>0.44640094451233903</c:v>
                </c:pt>
                <c:pt idx="32">
                  <c:v>0.45825565478383279</c:v>
                </c:pt>
                <c:pt idx="33">
                  <c:v>0.46731001421277657</c:v>
                </c:pt>
                <c:pt idx="34">
                  <c:v>0.47434041883727041</c:v>
                </c:pt>
                <c:pt idx="35">
                  <c:v>0.48030191703880237</c:v>
                </c:pt>
                <c:pt idx="36">
                  <c:v>0.48537970354279897</c:v>
                </c:pt>
                <c:pt idx="37">
                  <c:v>0.49162277902495743</c:v>
                </c:pt>
                <c:pt idx="38">
                  <c:v>0.49675216185127591</c:v>
                </c:pt>
                <c:pt idx="39">
                  <c:v>0.50247862096589135</c:v>
                </c:pt>
                <c:pt idx="40">
                  <c:v>0.50758271843860026</c:v>
                </c:pt>
                <c:pt idx="41">
                  <c:v>0.51344089018320571</c:v>
                </c:pt>
                <c:pt idx="42">
                  <c:v>0.51749986772097711</c:v>
                </c:pt>
                <c:pt idx="43">
                  <c:v>0.52281973317161923</c:v>
                </c:pt>
                <c:pt idx="44">
                  <c:v>0.52734841605454053</c:v>
                </c:pt>
                <c:pt idx="45">
                  <c:v>0.53327510149624247</c:v>
                </c:pt>
                <c:pt idx="46">
                  <c:v>0.53750846538162156</c:v>
                </c:pt>
                <c:pt idx="47">
                  <c:v>0.5426808501027347</c:v>
                </c:pt>
                <c:pt idx="48">
                  <c:v>0.54649562433882104</c:v>
                </c:pt>
                <c:pt idx="49">
                  <c:v>0.5508173930104453</c:v>
                </c:pt>
                <c:pt idx="50">
                  <c:v>0.55319642401446967</c:v>
                </c:pt>
                <c:pt idx="51">
                  <c:v>0.55630654185064266</c:v>
                </c:pt>
                <c:pt idx="52">
                  <c:v>0.55602049745968041</c:v>
                </c:pt>
                <c:pt idx="53">
                  <c:v>0.55489048832848042</c:v>
                </c:pt>
                <c:pt idx="54">
                  <c:v>0.55163323872505188</c:v>
                </c:pt>
                <c:pt idx="55">
                  <c:v>0.54738293749712519</c:v>
                </c:pt>
                <c:pt idx="56">
                  <c:v>0.53898702346012362</c:v>
                </c:pt>
                <c:pt idx="57">
                  <c:v>0.52834327552439964</c:v>
                </c:pt>
                <c:pt idx="58">
                  <c:v>0.51454303396377665</c:v>
                </c:pt>
                <c:pt idx="59">
                  <c:v>0.49524838610277244</c:v>
                </c:pt>
                <c:pt idx="60">
                  <c:v>0.47161335136408788</c:v>
                </c:pt>
                <c:pt idx="61">
                  <c:v>0.44649692486586368</c:v>
                </c:pt>
                <c:pt idx="62">
                  <c:v>0.42242481703379792</c:v>
                </c:pt>
                <c:pt idx="63">
                  <c:v>0.39728088915968068</c:v>
                </c:pt>
                <c:pt idx="64">
                  <c:v>0.37613186840126245</c:v>
                </c:pt>
                <c:pt idx="65">
                  <c:v>0.35714199379427591</c:v>
                </c:pt>
                <c:pt idx="66">
                  <c:v>0.33939303271948046</c:v>
                </c:pt>
                <c:pt idx="67">
                  <c:v>0.32168209019097688</c:v>
                </c:pt>
                <c:pt idx="68">
                  <c:v>0.30591172816548423</c:v>
                </c:pt>
                <c:pt idx="69">
                  <c:v>0.29021362497441888</c:v>
                </c:pt>
                <c:pt idx="70">
                  <c:v>0.27550829035518931</c:v>
                </c:pt>
                <c:pt idx="71">
                  <c:v>0.263273098261811</c:v>
                </c:pt>
                <c:pt idx="72">
                  <c:v>0.25334915711432943</c:v>
                </c:pt>
                <c:pt idx="73">
                  <c:v>0.24630797357704218</c:v>
                </c:pt>
                <c:pt idx="74">
                  <c:v>0.24115568718013294</c:v>
                </c:pt>
                <c:pt idx="75">
                  <c:v>0.23859911999040939</c:v>
                </c:pt>
                <c:pt idx="76">
                  <c:v>0.23701986554134633</c:v>
                </c:pt>
                <c:pt idx="77">
                  <c:v>0.23538816600290041</c:v>
                </c:pt>
                <c:pt idx="78">
                  <c:v>0.23296247979549947</c:v>
                </c:pt>
                <c:pt idx="79">
                  <c:v>0.23080579335313081</c:v>
                </c:pt>
                <c:pt idx="80">
                  <c:v>0.22800363899743395</c:v>
                </c:pt>
                <c:pt idx="81">
                  <c:v>0.22547316608028775</c:v>
                </c:pt>
                <c:pt idx="82">
                  <c:v>0.22392672007056116</c:v>
                </c:pt>
                <c:pt idx="83">
                  <c:v>0.22316087101604232</c:v>
                </c:pt>
                <c:pt idx="84">
                  <c:v>0.22229506952932179</c:v>
                </c:pt>
                <c:pt idx="85">
                  <c:v>0.22141270182048092</c:v>
                </c:pt>
                <c:pt idx="86">
                  <c:v>0.22000524325274484</c:v>
                </c:pt>
                <c:pt idx="87">
                  <c:v>0.21813886686444009</c:v>
                </c:pt>
                <c:pt idx="88">
                  <c:v>0.21575476533352203</c:v>
                </c:pt>
                <c:pt idx="89">
                  <c:v>0.21324653952496925</c:v>
                </c:pt>
                <c:pt idx="90">
                  <c:v>0.21168807249728774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E2-46E7-A67E-E314134FE6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204040"/>
        <c:axId val="232204432"/>
      </c:lineChart>
      <c:catAx>
        <c:axId val="232204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2204432"/>
        <c:crosses val="autoZero"/>
        <c:auto val="1"/>
        <c:lblAlgn val="ctr"/>
        <c:lblOffset val="100"/>
        <c:tickLblSkip val="5"/>
        <c:noMultiLvlLbl val="0"/>
      </c:catAx>
      <c:valAx>
        <c:axId val="23220443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32204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3554488751998865"/>
          <c:w val="0.99521393735608288"/>
          <c:h val="4.281997292484411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165432646130744E-2"/>
          <c:y val="3.2013457603761612E-2"/>
          <c:w val="0.89315189875901824"/>
          <c:h val="0.79770321131342203"/>
        </c:manualLayout>
      </c:layout>
      <c:lineChart>
        <c:grouping val="standard"/>
        <c:varyColors val="0"/>
        <c:ser>
          <c:idx val="0"/>
          <c:order val="0"/>
          <c:tx>
            <c:strRef>
              <c:f>'VA miles de millones'!$A$38</c:f>
              <c:strCache>
                <c:ptCount val="1"/>
                <c:pt idx="0">
                  <c:v>Flujos de entrada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'VA miles de millones'!$C$1:$CN$1</c:f>
              <c:numCache>
                <c:formatCode>#,##0</c:formatCode>
                <c:ptCount val="9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</c:numCache>
            </c:numRef>
          </c:cat>
          <c:val>
            <c:numRef>
              <c:f>'VA miles de millones'!$C$38:$CN$38</c:f>
              <c:numCache>
                <c:formatCode>#,##0</c:formatCode>
                <c:ptCount val="90"/>
                <c:pt idx="0">
                  <c:v>2.0252247308890992</c:v>
                </c:pt>
                <c:pt idx="1">
                  <c:v>2.0453441924907172</c:v>
                </c:pt>
                <c:pt idx="2">
                  <c:v>2.6536071053716355</c:v>
                </c:pt>
                <c:pt idx="3">
                  <c:v>3.0429220206869276</c:v>
                </c:pt>
                <c:pt idx="4">
                  <c:v>3.4836240038293802</c:v>
                </c:pt>
                <c:pt idx="5">
                  <c:v>3.8724296493527377</c:v>
                </c:pt>
                <c:pt idx="6">
                  <c:v>3.8995072608495942</c:v>
                </c:pt>
                <c:pt idx="7">
                  <c:v>3.9369990132075325</c:v>
                </c:pt>
                <c:pt idx="8">
                  <c:v>3.9640586658398367</c:v>
                </c:pt>
                <c:pt idx="9">
                  <c:v>3.9670797053789602</c:v>
                </c:pt>
                <c:pt idx="10">
                  <c:v>3.9201699271919552</c:v>
                </c:pt>
                <c:pt idx="11">
                  <c:v>3.8467130968771248</c:v>
                </c:pt>
                <c:pt idx="12">
                  <c:v>3.7448559899853424</c:v>
                </c:pt>
                <c:pt idx="13">
                  <c:v>3.6208187040175641</c:v>
                </c:pt>
                <c:pt idx="14">
                  <c:v>3.6713202906236013</c:v>
                </c:pt>
                <c:pt idx="15">
                  <c:v>3.9013343534331475</c:v>
                </c:pt>
                <c:pt idx="16">
                  <c:v>3.8286290979579851</c:v>
                </c:pt>
                <c:pt idx="17">
                  <c:v>3.8671883531443911</c:v>
                </c:pt>
                <c:pt idx="18">
                  <c:v>3.4838759859801307</c:v>
                </c:pt>
                <c:pt idx="19">
                  <c:v>3.2952131204034187</c:v>
                </c:pt>
                <c:pt idx="20">
                  <c:v>3.1639868985305766</c:v>
                </c:pt>
                <c:pt idx="21">
                  <c:v>3.0835372965595327</c:v>
                </c:pt>
                <c:pt idx="22">
                  <c:v>2.9952752455585934</c:v>
                </c:pt>
                <c:pt idx="23">
                  <c:v>2.7980092248738977</c:v>
                </c:pt>
                <c:pt idx="24">
                  <c:v>2.7144553100391646</c:v>
                </c:pt>
                <c:pt idx="25">
                  <c:v>2.5668134766764554</c:v>
                </c:pt>
                <c:pt idx="26">
                  <c:v>2.5156793790472127</c:v>
                </c:pt>
                <c:pt idx="27">
                  <c:v>2.3268806208088253</c:v>
                </c:pt>
                <c:pt idx="28">
                  <c:v>2.2365412539953042</c:v>
                </c:pt>
                <c:pt idx="29">
                  <c:v>2.1228890894316637</c:v>
                </c:pt>
                <c:pt idx="30">
                  <c:v>2.0100333815531277</c:v>
                </c:pt>
                <c:pt idx="31">
                  <c:v>2.0186116816824802</c:v>
                </c:pt>
                <c:pt idx="32">
                  <c:v>2.0330734923293461</c:v>
                </c:pt>
                <c:pt idx="33">
                  <c:v>2.0972315749696202</c:v>
                </c:pt>
                <c:pt idx="34">
                  <c:v>2.0399949430401931</c:v>
                </c:pt>
                <c:pt idx="35">
                  <c:v>2.1115062239740867</c:v>
                </c:pt>
                <c:pt idx="36">
                  <c:v>2.0369318517081951</c:v>
                </c:pt>
                <c:pt idx="37">
                  <c:v>2.039544878553643</c:v>
                </c:pt>
                <c:pt idx="38">
                  <c:v>1.9964546461877501</c:v>
                </c:pt>
                <c:pt idx="39">
                  <c:v>1.9727521002395205</c:v>
                </c:pt>
                <c:pt idx="40">
                  <c:v>1.8362148361589881</c:v>
                </c:pt>
                <c:pt idx="41">
                  <c:v>1.8038860651600728</c:v>
                </c:pt>
                <c:pt idx="42">
                  <c:v>1.7803241017692375</c:v>
                </c:pt>
                <c:pt idx="43">
                  <c:v>1.7712650853494052</c:v>
                </c:pt>
                <c:pt idx="44">
                  <c:v>1.7723877280469404</c:v>
                </c:pt>
                <c:pt idx="45">
                  <c:v>1.8048770926200712</c:v>
                </c:pt>
                <c:pt idx="46">
                  <c:v>1.8766048634799211</c:v>
                </c:pt>
                <c:pt idx="47">
                  <c:v>1.9686622777257083</c:v>
                </c:pt>
                <c:pt idx="48">
                  <c:v>2.0562875557160192</c:v>
                </c:pt>
                <c:pt idx="49">
                  <c:v>2.1428474441910397</c:v>
                </c:pt>
                <c:pt idx="50">
                  <c:v>2.2227086454180887</c:v>
                </c:pt>
                <c:pt idx="51">
                  <c:v>2.2885965053944068</c:v>
                </c:pt>
                <c:pt idx="52">
                  <c:v>2.3487491825093594</c:v>
                </c:pt>
                <c:pt idx="53">
                  <c:v>2.4117320262429072</c:v>
                </c:pt>
                <c:pt idx="54">
                  <c:v>2.4856660618950142</c:v>
                </c:pt>
                <c:pt idx="55">
                  <c:v>2.5538504745414925</c:v>
                </c:pt>
                <c:pt idx="56">
                  <c:v>2.6223298779736202</c:v>
                </c:pt>
                <c:pt idx="57">
                  <c:v>2.7206992526659479</c:v>
                </c:pt>
                <c:pt idx="58">
                  <c:v>2.8732212556440242</c:v>
                </c:pt>
                <c:pt idx="59">
                  <c:v>3.0639553995265687</c:v>
                </c:pt>
                <c:pt idx="60">
                  <c:v>3.3125679898417628</c:v>
                </c:pt>
                <c:pt idx="61">
                  <c:v>3.6203289549468152</c:v>
                </c:pt>
                <c:pt idx="62">
                  <c:v>3.9370151182838167</c:v>
                </c:pt>
                <c:pt idx="63">
                  <c:v>4.2332384487770032</c:v>
                </c:pt>
                <c:pt idx="64">
                  <c:v>4.4883526961088434</c:v>
                </c:pt>
                <c:pt idx="65">
                  <c:v>4.6985810849114165</c:v>
                </c:pt>
                <c:pt idx="66">
                  <c:v>4.8351216544688089</c:v>
                </c:pt>
                <c:pt idx="67">
                  <c:v>4.9198587396240434</c:v>
                </c:pt>
                <c:pt idx="68">
                  <c:v>4.9506193316773324</c:v>
                </c:pt>
                <c:pt idx="69">
                  <c:v>4.9542911324872794</c:v>
                </c:pt>
                <c:pt idx="70">
                  <c:v>4.9125305449280345</c:v>
                </c:pt>
                <c:pt idx="71">
                  <c:v>4.8660599441767447</c:v>
                </c:pt>
                <c:pt idx="72">
                  <c:v>4.8022668834039424</c:v>
                </c:pt>
                <c:pt idx="73">
                  <c:v>4.7321160511424445</c:v>
                </c:pt>
                <c:pt idx="74">
                  <c:v>4.6462368021906144</c:v>
                </c:pt>
                <c:pt idx="75">
                  <c:v>4.5801287270016724</c:v>
                </c:pt>
                <c:pt idx="76">
                  <c:v>4.5176564268268455</c:v>
                </c:pt>
                <c:pt idx="77">
                  <c:v>4.4624571882514363</c:v>
                </c:pt>
                <c:pt idx="78">
                  <c:v>4.3913271370988589</c:v>
                </c:pt>
                <c:pt idx="79">
                  <c:v>4.3043411030941678</c:v>
                </c:pt>
                <c:pt idx="80">
                  <c:v>4.1587335157049754</c:v>
                </c:pt>
                <c:pt idx="81">
                  <c:v>3.9454264801635777</c:v>
                </c:pt>
                <c:pt idx="82">
                  <c:v>3.6847219835356606</c:v>
                </c:pt>
                <c:pt idx="83">
                  <c:v>3.4076129494956398</c:v>
                </c:pt>
                <c:pt idx="84">
                  <c:v>3.1243758104827442</c:v>
                </c:pt>
                <c:pt idx="85">
                  <c:v>2.8205553986511647</c:v>
                </c:pt>
                <c:pt idx="86">
                  <c:v>2.5003082805196106</c:v>
                </c:pt>
                <c:pt idx="87">
                  <c:v>2.1664294990335655</c:v>
                </c:pt>
                <c:pt idx="88">
                  <c:v>1.8240438554688509</c:v>
                </c:pt>
                <c:pt idx="89">
                  <c:v>1.505875928251684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D4-434A-9E65-7917A74FDE4B}"/>
            </c:ext>
          </c:extLst>
        </c:ser>
        <c:ser>
          <c:idx val="1"/>
          <c:order val="1"/>
          <c:tx>
            <c:strRef>
              <c:f>'VA miles de millones'!$A$50</c:f>
              <c:strCache>
                <c:ptCount val="1"/>
                <c:pt idx="0">
                  <c:v>Flujos de salida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'VA miles de millones'!$C$1:$CN$1</c:f>
              <c:numCache>
                <c:formatCode>#,##0</c:formatCode>
                <c:ptCount val="9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</c:numCache>
            </c:numRef>
          </c:cat>
          <c:val>
            <c:numRef>
              <c:f>'VA miles de millones'!$C$50:$CN$50</c:f>
              <c:numCache>
                <c:formatCode>#,##0</c:formatCode>
                <c:ptCount val="90"/>
                <c:pt idx="0">
                  <c:v>0.93848584591481543</c:v>
                </c:pt>
                <c:pt idx="1">
                  <c:v>0.90805487473496349</c:v>
                </c:pt>
                <c:pt idx="2">
                  <c:v>0.87873903752728533</c:v>
                </c:pt>
                <c:pt idx="3">
                  <c:v>0.86569182098587505</c:v>
                </c:pt>
                <c:pt idx="4">
                  <c:v>0.86932062822168565</c:v>
                </c:pt>
                <c:pt idx="5">
                  <c:v>0.89967563414155904</c:v>
                </c:pt>
                <c:pt idx="6">
                  <c:v>0.94984726668561148</c:v>
                </c:pt>
                <c:pt idx="7">
                  <c:v>1.0058509425882705</c:v>
                </c:pt>
                <c:pt idx="8">
                  <c:v>1.074360704554518</c:v>
                </c:pt>
                <c:pt idx="9">
                  <c:v>1.1595561325754</c:v>
                </c:pt>
                <c:pt idx="10">
                  <c:v>1.2459919105589572</c:v>
                </c:pt>
                <c:pt idx="11">
                  <c:v>1.3393912034153752</c:v>
                </c:pt>
                <c:pt idx="12">
                  <c:v>1.4423299918876358</c:v>
                </c:pt>
                <c:pt idx="13">
                  <c:v>1.5495198712323017</c:v>
                </c:pt>
                <c:pt idx="14">
                  <c:v>1.6624591978271024</c:v>
                </c:pt>
                <c:pt idx="15">
                  <c:v>1.8020090241602462</c:v>
                </c:pt>
                <c:pt idx="16">
                  <c:v>2.0627451188132504</c:v>
                </c:pt>
                <c:pt idx="17">
                  <c:v>2.371439817780737</c:v>
                </c:pt>
                <c:pt idx="18">
                  <c:v>2.7264699564303752</c:v>
                </c:pt>
                <c:pt idx="19">
                  <c:v>3.1324210373342978</c:v>
                </c:pt>
                <c:pt idx="20">
                  <c:v>3.5508316651248237</c:v>
                </c:pt>
                <c:pt idx="21">
                  <c:v>3.9642827233237177</c:v>
                </c:pt>
                <c:pt idx="22">
                  <c:v>4.3374476982537384</c:v>
                </c:pt>
                <c:pt idx="23">
                  <c:v>4.7103063600898905</c:v>
                </c:pt>
                <c:pt idx="24">
                  <c:v>5.0509861222947166</c:v>
                </c:pt>
                <c:pt idx="25">
                  <c:v>5.3655229277591365</c:v>
                </c:pt>
                <c:pt idx="26">
                  <c:v>5.6245558084452796</c:v>
                </c:pt>
                <c:pt idx="27">
                  <c:v>5.8566265748933581</c:v>
                </c:pt>
                <c:pt idx="28">
                  <c:v>6.0520040998091806</c:v>
                </c:pt>
                <c:pt idx="29">
                  <c:v>6.1976236979644304</c:v>
                </c:pt>
                <c:pt idx="30">
                  <c:v>6.3781433197219304</c:v>
                </c:pt>
                <c:pt idx="31">
                  <c:v>6.6681107112676745</c:v>
                </c:pt>
                <c:pt idx="32">
                  <c:v>7.0052397705186538</c:v>
                </c:pt>
                <c:pt idx="33">
                  <c:v>7.2907435475766587</c:v>
                </c:pt>
                <c:pt idx="34">
                  <c:v>7.5602744842053404</c:v>
                </c:pt>
                <c:pt idx="35">
                  <c:v>7.7419542984221117</c:v>
                </c:pt>
                <c:pt idx="36">
                  <c:v>7.7827502910261774</c:v>
                </c:pt>
                <c:pt idx="37">
                  <c:v>7.7533836080213101</c:v>
                </c:pt>
                <c:pt idx="38">
                  <c:v>7.7212522250587474</c:v>
                </c:pt>
                <c:pt idx="39">
                  <c:v>7.7035978629959345</c:v>
                </c:pt>
                <c:pt idx="40">
                  <c:v>7.6421155480331509</c:v>
                </c:pt>
                <c:pt idx="41">
                  <c:v>7.5520140964396845</c:v>
                </c:pt>
                <c:pt idx="42">
                  <c:v>7.4127809428709295</c:v>
                </c:pt>
                <c:pt idx="43">
                  <c:v>7.2841886640937306</c:v>
                </c:pt>
                <c:pt idx="44">
                  <c:v>7.1197261842855912</c:v>
                </c:pt>
                <c:pt idx="45">
                  <c:v>7.0555882759848965</c:v>
                </c:pt>
                <c:pt idx="46">
                  <c:v>7.1037541972791072</c:v>
                </c:pt>
                <c:pt idx="47">
                  <c:v>7.2505910119072068</c:v>
                </c:pt>
                <c:pt idx="48">
                  <c:v>7.3628252775106633</c:v>
                </c:pt>
                <c:pt idx="49">
                  <c:v>7.4866389291786914</c:v>
                </c:pt>
                <c:pt idx="50">
                  <c:v>7.5420933450980714</c:v>
                </c:pt>
                <c:pt idx="51">
                  <c:v>7.5309862457024606</c:v>
                </c:pt>
                <c:pt idx="52">
                  <c:v>7.4194124803737163</c:v>
                </c:pt>
                <c:pt idx="53">
                  <c:v>7.3055014673901555</c:v>
                </c:pt>
                <c:pt idx="54">
                  <c:v>7.1661949949437274</c:v>
                </c:pt>
                <c:pt idx="55">
                  <c:v>6.9798968993214494</c:v>
                </c:pt>
                <c:pt idx="56">
                  <c:v>6.6976420424685905</c:v>
                </c:pt>
                <c:pt idx="57">
                  <c:v>6.3643784301360045</c:v>
                </c:pt>
                <c:pt idx="58">
                  <c:v>5.9981247524657775</c:v>
                </c:pt>
                <c:pt idx="59">
                  <c:v>5.5690239441380864</c:v>
                </c:pt>
                <c:pt idx="60">
                  <c:v>5.1311834518031834</c:v>
                </c:pt>
                <c:pt idx="61">
                  <c:v>4.7336645738333933</c:v>
                </c:pt>
                <c:pt idx="62">
                  <c:v>4.3836031806760527</c:v>
                </c:pt>
                <c:pt idx="63">
                  <c:v>4.0279362229067299</c:v>
                </c:pt>
                <c:pt idx="64">
                  <c:v>3.7225649363863051</c:v>
                </c:pt>
                <c:pt idx="65">
                  <c:v>3.443055906307575</c:v>
                </c:pt>
                <c:pt idx="66">
                  <c:v>3.1754735524349051</c:v>
                </c:pt>
                <c:pt idx="67">
                  <c:v>2.9122447244899967</c:v>
                </c:pt>
                <c:pt idx="68">
                  <c:v>2.6792709357597175</c:v>
                </c:pt>
                <c:pt idx="69">
                  <c:v>2.4571714625843692</c:v>
                </c:pt>
                <c:pt idx="70">
                  <c:v>2.2526156656049769</c:v>
                </c:pt>
                <c:pt idx="71">
                  <c:v>2.0770444244567368</c:v>
                </c:pt>
                <c:pt idx="72">
                  <c:v>1.9265690594869251</c:v>
                </c:pt>
                <c:pt idx="73">
                  <c:v>1.8017868786745528</c:v>
                </c:pt>
                <c:pt idx="74">
                  <c:v>1.6917094161649198</c:v>
                </c:pt>
                <c:pt idx="75">
                  <c:v>1.6080902831487709</c:v>
                </c:pt>
                <c:pt idx="76">
                  <c:v>1.5417874937234799</c:v>
                </c:pt>
                <c:pt idx="77">
                  <c:v>1.4806600500341471</c:v>
                </c:pt>
                <c:pt idx="78">
                  <c:v>1.4130908366350958</c:v>
                </c:pt>
                <c:pt idx="79">
                  <c:v>1.3488712441706838</c:v>
                </c:pt>
                <c:pt idx="80">
                  <c:v>1.2690464029758532</c:v>
                </c:pt>
                <c:pt idx="81">
                  <c:v>1.1724745102852887</c:v>
                </c:pt>
                <c:pt idx="82">
                  <c:v>1.0698106528359166</c:v>
                </c:pt>
                <c:pt idx="83">
                  <c:v>0.9738516604469597</c:v>
                </c:pt>
                <c:pt idx="84">
                  <c:v>0.8789423787563817</c:v>
                </c:pt>
                <c:pt idx="85">
                  <c:v>0.78343582134003698</c:v>
                </c:pt>
                <c:pt idx="86">
                  <c:v>0.68724185892933465</c:v>
                </c:pt>
                <c:pt idx="87">
                  <c:v>0.59241871990617057</c:v>
                </c:pt>
                <c:pt idx="88">
                  <c:v>0.49713642180144491</c:v>
                </c:pt>
                <c:pt idx="89">
                  <c:v>0.40987678329010191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D4-434A-9E65-7917A74FD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3078824"/>
        <c:axId val="233079216"/>
      </c:lineChart>
      <c:catAx>
        <c:axId val="233078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3079216"/>
        <c:crosses val="autoZero"/>
        <c:auto val="1"/>
        <c:lblAlgn val="ctr"/>
        <c:lblOffset val="100"/>
        <c:tickLblSkip val="5"/>
        <c:noMultiLvlLbl val="0"/>
      </c:catAx>
      <c:valAx>
        <c:axId val="233079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UY"/>
                  <a:t>Miles de millones de pesos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233078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164224265005302"/>
          <c:y val="0.913798381496983"/>
          <c:w val="0.63217890582247149"/>
          <c:h val="8.040756384181409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48051685846961"/>
          <c:y val="4.9426901453971606E-2"/>
          <c:w val="0.81854591783454134"/>
          <c:h val="0.79481747009364334"/>
        </c:manualLayout>
      </c:layout>
      <c:lineChart>
        <c:grouping val="standard"/>
        <c:varyColors val="0"/>
        <c:ser>
          <c:idx val="0"/>
          <c:order val="0"/>
          <c:tx>
            <c:strRef>
              <c:f>Hoja6!$C$51</c:f>
              <c:strCache>
                <c:ptCount val="1"/>
                <c:pt idx="0">
                  <c:v>Corea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cat>
            <c:strRef>
              <c:f>Hoja6!$F$4:$CR$4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Hoja6!$F$51:$CR$51</c:f>
              <c:numCache>
                <c:formatCode>General</c:formatCode>
                <c:ptCount val="91"/>
                <c:pt idx="0">
                  <c:v>0.28573152513803263</c:v>
                </c:pt>
                <c:pt idx="1">
                  <c:v>0.2887131004153996</c:v>
                </c:pt>
                <c:pt idx="2">
                  <c:v>0.29427028957834539</c:v>
                </c:pt>
                <c:pt idx="3">
                  <c:v>0.2794181894841623</c:v>
                </c:pt>
                <c:pt idx="4">
                  <c:v>0.29362006176316946</c:v>
                </c:pt>
                <c:pt idx="5">
                  <c:v>0.31181351874399604</c:v>
                </c:pt>
                <c:pt idx="6">
                  <c:v>0.20233622932466316</c:v>
                </c:pt>
                <c:pt idx="7">
                  <c:v>0.21599473112427445</c:v>
                </c:pt>
                <c:pt idx="8">
                  <c:v>0.22970360743636109</c:v>
                </c:pt>
                <c:pt idx="9">
                  <c:v>0.24317416250388874</c:v>
                </c:pt>
                <c:pt idx="10">
                  <c:v>0.25619385459593408</c:v>
                </c:pt>
                <c:pt idx="11">
                  <c:v>0.26860506893438962</c:v>
                </c:pt>
                <c:pt idx="12">
                  <c:v>0.26725999270846112</c:v>
                </c:pt>
                <c:pt idx="13">
                  <c:v>0.27863362005734033</c:v>
                </c:pt>
                <c:pt idx="14">
                  <c:v>0.28969985018356448</c:v>
                </c:pt>
                <c:pt idx="15">
                  <c:v>0.31192379934288977</c:v>
                </c:pt>
                <c:pt idx="16">
                  <c:v>0.34674189922833243</c:v>
                </c:pt>
                <c:pt idx="17">
                  <c:v>0.39120263633178787</c:v>
                </c:pt>
                <c:pt idx="18">
                  <c:v>0.56460143193051671</c:v>
                </c:pt>
                <c:pt idx="19">
                  <c:v>0.63903342443943401</c:v>
                </c:pt>
                <c:pt idx="20">
                  <c:v>0.78830005767396671</c:v>
                </c:pt>
                <c:pt idx="21">
                  <c:v>0.87283019428007602</c:v>
                </c:pt>
                <c:pt idx="22">
                  <c:v>1.3453171755278259</c:v>
                </c:pt>
                <c:pt idx="23">
                  <c:v>1.4468976817018737</c:v>
                </c:pt>
                <c:pt idx="24">
                  <c:v>1.5339627440230925</c:v>
                </c:pt>
                <c:pt idx="25">
                  <c:v>1.6133588597053292</c:v>
                </c:pt>
                <c:pt idx="26">
                  <c:v>1.6795541956089073</c:v>
                </c:pt>
                <c:pt idx="27">
                  <c:v>1.7347682175894479</c:v>
                </c:pt>
                <c:pt idx="28">
                  <c:v>1.7820899105272501</c:v>
                </c:pt>
                <c:pt idx="29">
                  <c:v>1.8628663953568978</c:v>
                </c:pt>
                <c:pt idx="30">
                  <c:v>1.8953539144736034</c:v>
                </c:pt>
                <c:pt idx="31">
                  <c:v>1.9253280703695794</c:v>
                </c:pt>
                <c:pt idx="32">
                  <c:v>1.9464694843740011</c:v>
                </c:pt>
                <c:pt idx="33">
                  <c:v>1.9646251116993758</c:v>
                </c:pt>
                <c:pt idx="34">
                  <c:v>1.9786295904874505</c:v>
                </c:pt>
                <c:pt idx="35">
                  <c:v>1.9886422211333297</c:v>
                </c:pt>
                <c:pt idx="36">
                  <c:v>1.9834559941097794</c:v>
                </c:pt>
                <c:pt idx="37">
                  <c:v>1.9793005857905961</c:v>
                </c:pt>
                <c:pt idx="38">
                  <c:v>1.9645038731765252</c:v>
                </c:pt>
                <c:pt idx="39">
                  <c:v>1.950449572832629</c:v>
                </c:pt>
                <c:pt idx="40">
                  <c:v>1.9375260726676604</c:v>
                </c:pt>
                <c:pt idx="41">
                  <c:v>1.9314316664633426</c:v>
                </c:pt>
                <c:pt idx="42">
                  <c:v>1.9241045291305447</c:v>
                </c:pt>
                <c:pt idx="43">
                  <c:v>1.9085162179745112</c:v>
                </c:pt>
                <c:pt idx="44">
                  <c:v>1.8848109518290936</c:v>
                </c:pt>
                <c:pt idx="45">
                  <c:v>1.8454003144836086</c:v>
                </c:pt>
                <c:pt idx="46">
                  <c:v>1.8005946165815667</c:v>
                </c:pt>
                <c:pt idx="47">
                  <c:v>1.7507337859183851</c:v>
                </c:pt>
                <c:pt idx="48">
                  <c:v>1.6963273106493288</c:v>
                </c:pt>
                <c:pt idx="49">
                  <c:v>1.6422714921625101</c:v>
                </c:pt>
                <c:pt idx="50">
                  <c:v>1.5883777527390661</c:v>
                </c:pt>
                <c:pt idx="51">
                  <c:v>1.5243529761461092</c:v>
                </c:pt>
                <c:pt idx="52">
                  <c:v>1.4446043538858344</c:v>
                </c:pt>
                <c:pt idx="53">
                  <c:v>1.3441719479330125</c:v>
                </c:pt>
                <c:pt idx="54">
                  <c:v>1.2406939644172561</c:v>
                </c:pt>
                <c:pt idx="55">
                  <c:v>1.1415340680509536</c:v>
                </c:pt>
                <c:pt idx="56">
                  <c:v>1.0439015655209756</c:v>
                </c:pt>
                <c:pt idx="57">
                  <c:v>0.95653445452816888</c:v>
                </c:pt>
                <c:pt idx="58">
                  <c:v>0.87633583127408321</c:v>
                </c:pt>
                <c:pt idx="59">
                  <c:v>0.81305729905637469</c:v>
                </c:pt>
                <c:pt idx="60">
                  <c:v>0.75512229723689417</c:v>
                </c:pt>
                <c:pt idx="61">
                  <c:v>0.7005233349934239</c:v>
                </c:pt>
                <c:pt idx="62">
                  <c:v>0.65289555080596895</c:v>
                </c:pt>
                <c:pt idx="63">
                  <c:v>0.60968463382893157</c:v>
                </c:pt>
                <c:pt idx="64">
                  <c:v>0.57554718666823979</c:v>
                </c:pt>
                <c:pt idx="65">
                  <c:v>0.54313392795510262</c:v>
                </c:pt>
                <c:pt idx="66">
                  <c:v>0.50950801547041347</c:v>
                </c:pt>
                <c:pt idx="67">
                  <c:v>0.48622700424231402</c:v>
                </c:pt>
                <c:pt idx="68">
                  <c:v>0.46048286691874296</c:v>
                </c:pt>
                <c:pt idx="69">
                  <c:v>0.43729456657729904</c:v>
                </c:pt>
                <c:pt idx="70">
                  <c:v>0.41842474286106091</c:v>
                </c:pt>
                <c:pt idx="71">
                  <c:v>0.40448879575271035</c:v>
                </c:pt>
                <c:pt idx="72">
                  <c:v>0.39050554007978722</c:v>
                </c:pt>
                <c:pt idx="73">
                  <c:v>0.3844672124626316</c:v>
                </c:pt>
                <c:pt idx="74">
                  <c:v>0.38220141667371704</c:v>
                </c:pt>
                <c:pt idx="75">
                  <c:v>0.38720093322546861</c:v>
                </c:pt>
                <c:pt idx="76">
                  <c:v>0.39352680956325703</c:v>
                </c:pt>
                <c:pt idx="77">
                  <c:v>0.40692865529490857</c:v>
                </c:pt>
                <c:pt idx="78">
                  <c:v>0.41687026029103452</c:v>
                </c:pt>
                <c:pt idx="79">
                  <c:v>0.4224862634776404</c:v>
                </c:pt>
                <c:pt idx="80">
                  <c:v>0.42770777985099712</c:v>
                </c:pt>
                <c:pt idx="81">
                  <c:v>0.43111498677334115</c:v>
                </c:pt>
                <c:pt idx="82">
                  <c:v>0.43431606181183735</c:v>
                </c:pt>
                <c:pt idx="83">
                  <c:v>0.43969991596856595</c:v>
                </c:pt>
                <c:pt idx="84">
                  <c:v>0.44775141861383588</c:v>
                </c:pt>
                <c:pt idx="85">
                  <c:v>0.45888950548445689</c:v>
                </c:pt>
                <c:pt idx="86">
                  <c:v>0.47239957570589725</c:v>
                </c:pt>
                <c:pt idx="87">
                  <c:v>0.48654796836568459</c:v>
                </c:pt>
                <c:pt idx="88">
                  <c:v>0.50260128068131094</c:v>
                </c:pt>
                <c:pt idx="89">
                  <c:v>0.51980850347380858</c:v>
                </c:pt>
                <c:pt idx="90">
                  <c:v>0.51980850347380858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61-46F3-90EE-D155EDFDC2E7}"/>
            </c:ext>
          </c:extLst>
        </c:ser>
        <c:ser>
          <c:idx val="1"/>
          <c:order val="1"/>
          <c:tx>
            <c:strRef>
              <c:f>Hoja6!$C$52</c:f>
              <c:strCache>
                <c:ptCount val="1"/>
                <c:pt idx="0">
                  <c:v>Japón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Hoja6!$F$4:$CR$4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Hoja6!$F$52:$CR$52</c:f>
              <c:numCache>
                <c:formatCode>General</c:formatCode>
                <c:ptCount val="91"/>
                <c:pt idx="0">
                  <c:v>0.22011772012431308</c:v>
                </c:pt>
                <c:pt idx="1">
                  <c:v>0.22327138761892976</c:v>
                </c:pt>
                <c:pt idx="2">
                  <c:v>0.19998012809844448</c:v>
                </c:pt>
                <c:pt idx="3">
                  <c:v>0.17500893923719815</c:v>
                </c:pt>
                <c:pt idx="4">
                  <c:v>0.18112553867283213</c:v>
                </c:pt>
                <c:pt idx="5">
                  <c:v>9.1491801992726982E-2</c:v>
                </c:pt>
                <c:pt idx="6">
                  <c:v>9.6959444579752613E-2</c:v>
                </c:pt>
                <c:pt idx="7">
                  <c:v>0.1027762705225829</c:v>
                </c:pt>
                <c:pt idx="8">
                  <c:v>0.10685206338444937</c:v>
                </c:pt>
                <c:pt idx="9">
                  <c:v>0.11632256171780443</c:v>
                </c:pt>
                <c:pt idx="10">
                  <c:v>0.11931713929219678</c:v>
                </c:pt>
                <c:pt idx="11">
                  <c:v>0.11720013990942769</c:v>
                </c:pt>
                <c:pt idx="12">
                  <c:v>0.12549489908877981</c:v>
                </c:pt>
                <c:pt idx="13">
                  <c:v>0.13314837566878079</c:v>
                </c:pt>
                <c:pt idx="14">
                  <c:v>0.15116525970343739</c:v>
                </c:pt>
                <c:pt idx="15">
                  <c:v>0.1617885913388428</c:v>
                </c:pt>
                <c:pt idx="16">
                  <c:v>0.17549105503091819</c:v>
                </c:pt>
                <c:pt idx="17">
                  <c:v>0.34300122558898155</c:v>
                </c:pt>
                <c:pt idx="18">
                  <c:v>0.47441304808464929</c:v>
                </c:pt>
                <c:pt idx="19">
                  <c:v>0.63936210431943064</c:v>
                </c:pt>
                <c:pt idx="20">
                  <c:v>0.76618672934096144</c:v>
                </c:pt>
                <c:pt idx="21">
                  <c:v>1.1970223328318288</c:v>
                </c:pt>
                <c:pt idx="22">
                  <c:v>1.3979323422415655</c:v>
                </c:pt>
                <c:pt idx="23">
                  <c:v>1.7982048006622517</c:v>
                </c:pt>
                <c:pt idx="24">
                  <c:v>1.9820305355038219</c:v>
                </c:pt>
                <c:pt idx="25">
                  <c:v>2.089806823214329</c:v>
                </c:pt>
                <c:pt idx="26">
                  <c:v>2.2860267746313325</c:v>
                </c:pt>
                <c:pt idx="27">
                  <c:v>2.384898300686193</c:v>
                </c:pt>
                <c:pt idx="28">
                  <c:v>2.4349253519305103</c:v>
                </c:pt>
                <c:pt idx="29">
                  <c:v>2.4634986332263802</c:v>
                </c:pt>
                <c:pt idx="30">
                  <c:v>2.4804216301003139</c:v>
                </c:pt>
                <c:pt idx="31">
                  <c:v>2.5262359854833023</c:v>
                </c:pt>
                <c:pt idx="32">
                  <c:v>2.5771522003879372</c:v>
                </c:pt>
                <c:pt idx="33">
                  <c:v>2.6192169978262316</c:v>
                </c:pt>
                <c:pt idx="34">
                  <c:v>2.7159700904086463</c:v>
                </c:pt>
                <c:pt idx="35">
                  <c:v>2.7788356791580062</c:v>
                </c:pt>
                <c:pt idx="36">
                  <c:v>2.8280609992171604</c:v>
                </c:pt>
                <c:pt idx="37">
                  <c:v>2.8909952277984718</c:v>
                </c:pt>
                <c:pt idx="38">
                  <c:v>2.9900592600864537</c:v>
                </c:pt>
                <c:pt idx="39">
                  <c:v>3.0091276231417146</c:v>
                </c:pt>
                <c:pt idx="40">
                  <c:v>3.0444048506626924</c:v>
                </c:pt>
                <c:pt idx="41">
                  <c:v>3.0833913054968516</c:v>
                </c:pt>
                <c:pt idx="42">
                  <c:v>3.152255233552606</c:v>
                </c:pt>
                <c:pt idx="43">
                  <c:v>3.1808484050886183</c:v>
                </c:pt>
                <c:pt idx="44">
                  <c:v>3.2409144233622063</c:v>
                </c:pt>
                <c:pt idx="45">
                  <c:v>3.3196272326919272</c:v>
                </c:pt>
                <c:pt idx="46">
                  <c:v>3.4008570180932449</c:v>
                </c:pt>
                <c:pt idx="47">
                  <c:v>3.3566183929626865</c:v>
                </c:pt>
                <c:pt idx="48">
                  <c:v>3.2945107502405966</c:v>
                </c:pt>
                <c:pt idx="49">
                  <c:v>3.2401970910425071</c:v>
                </c:pt>
                <c:pt idx="50">
                  <c:v>3.1961032018313906</c:v>
                </c:pt>
                <c:pt idx="51">
                  <c:v>3.1106012406273096</c:v>
                </c:pt>
                <c:pt idx="52">
                  <c:v>3.1058852727990525</c:v>
                </c:pt>
                <c:pt idx="53">
                  <c:v>3.0886935970038718</c:v>
                </c:pt>
                <c:pt idx="54">
                  <c:v>3.0022843890684836</c:v>
                </c:pt>
                <c:pt idx="55">
                  <c:v>2.9117888465560458</c:v>
                </c:pt>
                <c:pt idx="56">
                  <c:v>2.8627552289653799</c:v>
                </c:pt>
                <c:pt idx="57">
                  <c:v>2.3869973876456663</c:v>
                </c:pt>
                <c:pt idx="58">
                  <c:v>1.8934934751302233</c:v>
                </c:pt>
                <c:pt idx="59">
                  <c:v>1.4946588050018186</c:v>
                </c:pt>
                <c:pt idx="60">
                  <c:v>1.1219167697759183</c:v>
                </c:pt>
                <c:pt idx="61">
                  <c:v>0.85683681896343955</c:v>
                </c:pt>
                <c:pt idx="62">
                  <c:v>0.70500187324192509</c:v>
                </c:pt>
                <c:pt idx="63">
                  <c:v>0.60200692487143359</c:v>
                </c:pt>
                <c:pt idx="64">
                  <c:v>0.55173844709286024</c:v>
                </c:pt>
                <c:pt idx="65">
                  <c:v>0.50772867729437587</c:v>
                </c:pt>
                <c:pt idx="66">
                  <c:v>0.45916916293707083</c:v>
                </c:pt>
                <c:pt idx="67">
                  <c:v>0.43093838560865572</c:v>
                </c:pt>
                <c:pt idx="68">
                  <c:v>0.40962810620546286</c:v>
                </c:pt>
                <c:pt idx="69">
                  <c:v>0.39429286020483884</c:v>
                </c:pt>
                <c:pt idx="70">
                  <c:v>0.37747951801168766</c:v>
                </c:pt>
                <c:pt idx="71">
                  <c:v>0.36670135839514478</c:v>
                </c:pt>
                <c:pt idx="72">
                  <c:v>0.36071661261102234</c:v>
                </c:pt>
                <c:pt idx="73">
                  <c:v>0.35952786486177379</c:v>
                </c:pt>
                <c:pt idx="74">
                  <c:v>0.35403466867605737</c:v>
                </c:pt>
                <c:pt idx="75">
                  <c:v>0.35799746892980244</c:v>
                </c:pt>
                <c:pt idx="76">
                  <c:v>0.35416071582443243</c:v>
                </c:pt>
                <c:pt idx="77">
                  <c:v>0.33473067170850157</c:v>
                </c:pt>
                <c:pt idx="78">
                  <c:v>0.3248044835473512</c:v>
                </c:pt>
                <c:pt idx="79">
                  <c:v>0.29601640415038105</c:v>
                </c:pt>
                <c:pt idx="80">
                  <c:v>0.27056003084174995</c:v>
                </c:pt>
                <c:pt idx="81">
                  <c:v>0.2391451382829223</c:v>
                </c:pt>
                <c:pt idx="82">
                  <c:v>0.22035005590403722</c:v>
                </c:pt>
                <c:pt idx="83">
                  <c:v>0.19506430664564264</c:v>
                </c:pt>
                <c:pt idx="84">
                  <c:v>0.19219442222875671</c:v>
                </c:pt>
                <c:pt idx="85">
                  <c:v>0.17975268422720347</c:v>
                </c:pt>
                <c:pt idx="86">
                  <c:v>0.17215289922833329</c:v>
                </c:pt>
                <c:pt idx="87">
                  <c:v>0.15404748109428543</c:v>
                </c:pt>
                <c:pt idx="88">
                  <c:v>0.13887175207957328</c:v>
                </c:pt>
                <c:pt idx="89">
                  <c:v>0.12434078717467516</c:v>
                </c:pt>
                <c:pt idx="90">
                  <c:v>0.12434078717467516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61-46F3-90EE-D155EDFDC2E7}"/>
            </c:ext>
          </c:extLst>
        </c:ser>
        <c:ser>
          <c:idx val="3"/>
          <c:order val="2"/>
          <c:tx>
            <c:strRef>
              <c:f>Hoja6!$C$54</c:f>
              <c:strCache>
                <c:ptCount val="1"/>
                <c:pt idx="0">
                  <c:v>Argentina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Hoja6!$F$4:$CR$4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Hoja6!$F$54:$CR$54</c:f>
              <c:numCache>
                <c:formatCode>General</c:formatCode>
                <c:ptCount val="91"/>
                <c:pt idx="0">
                  <c:v>0.32047917168111956</c:v>
                </c:pt>
                <c:pt idx="1">
                  <c:v>0.34425105347447565</c:v>
                </c:pt>
                <c:pt idx="2">
                  <c:v>0.33972558500486388</c:v>
                </c:pt>
                <c:pt idx="3">
                  <c:v>0.27601238035891318</c:v>
                </c:pt>
                <c:pt idx="4">
                  <c:v>0.22967670794049971</c:v>
                </c:pt>
                <c:pt idx="5">
                  <c:v>0.20493922070622145</c:v>
                </c:pt>
                <c:pt idx="6">
                  <c:v>0.20872989358090277</c:v>
                </c:pt>
                <c:pt idx="7">
                  <c:v>0.21908478139270252</c:v>
                </c:pt>
                <c:pt idx="8">
                  <c:v>0.22427991580306167</c:v>
                </c:pt>
                <c:pt idx="9">
                  <c:v>0.23194751604975383</c:v>
                </c:pt>
                <c:pt idx="10">
                  <c:v>0.24642092595919354</c:v>
                </c:pt>
                <c:pt idx="11">
                  <c:v>0.24414411768385497</c:v>
                </c:pt>
                <c:pt idx="12">
                  <c:v>0.25391715959244704</c:v>
                </c:pt>
                <c:pt idx="13">
                  <c:v>0.27017113188077962</c:v>
                </c:pt>
                <c:pt idx="14">
                  <c:v>0.27574594938933994</c:v>
                </c:pt>
                <c:pt idx="15">
                  <c:v>0.30707772108506737</c:v>
                </c:pt>
                <c:pt idx="16">
                  <c:v>0.35005115239836204</c:v>
                </c:pt>
                <c:pt idx="17">
                  <c:v>0.39290049941029753</c:v>
                </c:pt>
                <c:pt idx="18">
                  <c:v>0.48800445667878894</c:v>
                </c:pt>
                <c:pt idx="19">
                  <c:v>0.75986126988119918</c:v>
                </c:pt>
                <c:pt idx="20">
                  <c:v>0.87831781084371874</c:v>
                </c:pt>
                <c:pt idx="21">
                  <c:v>1.0394641906505309</c:v>
                </c:pt>
                <c:pt idx="22">
                  <c:v>1.175445870105114</c:v>
                </c:pt>
                <c:pt idx="23">
                  <c:v>1.2949633286265838</c:v>
                </c:pt>
                <c:pt idx="24">
                  <c:v>1.4275375850328722</c:v>
                </c:pt>
                <c:pt idx="25">
                  <c:v>1.5105674194591991</c:v>
                </c:pt>
                <c:pt idx="26">
                  <c:v>1.6538154257748841</c:v>
                </c:pt>
                <c:pt idx="27">
                  <c:v>1.7251817519959269</c:v>
                </c:pt>
                <c:pt idx="28">
                  <c:v>1.8563853608664387</c:v>
                </c:pt>
                <c:pt idx="29">
                  <c:v>1.922010398293037</c:v>
                </c:pt>
                <c:pt idx="30">
                  <c:v>2.0161721319967483</c:v>
                </c:pt>
                <c:pt idx="31">
                  <c:v>2.1045865846677061</c:v>
                </c:pt>
                <c:pt idx="32">
                  <c:v>2.1458597627496769</c:v>
                </c:pt>
                <c:pt idx="33">
                  <c:v>2.1920256896892751</c:v>
                </c:pt>
                <c:pt idx="34">
                  <c:v>2.2305662790980727</c:v>
                </c:pt>
                <c:pt idx="35">
                  <c:v>2.3061563063994988</c:v>
                </c:pt>
                <c:pt idx="36">
                  <c:v>2.3275530768825585</c:v>
                </c:pt>
                <c:pt idx="37">
                  <c:v>2.3639667474657617</c:v>
                </c:pt>
                <c:pt idx="38">
                  <c:v>2.4268020796220258</c:v>
                </c:pt>
                <c:pt idx="39">
                  <c:v>2.4465094615612006</c:v>
                </c:pt>
                <c:pt idx="40">
                  <c:v>2.4823422167910536</c:v>
                </c:pt>
                <c:pt idx="41">
                  <c:v>2.4934548580731852</c:v>
                </c:pt>
                <c:pt idx="42">
                  <c:v>2.5232687431928138</c:v>
                </c:pt>
                <c:pt idx="43">
                  <c:v>2.536643480565044</c:v>
                </c:pt>
                <c:pt idx="44">
                  <c:v>2.5484126189649854</c:v>
                </c:pt>
                <c:pt idx="45">
                  <c:v>2.5220469539565897</c:v>
                </c:pt>
                <c:pt idx="46">
                  <c:v>2.5294817617073466</c:v>
                </c:pt>
                <c:pt idx="47">
                  <c:v>2.5173978155478776</c:v>
                </c:pt>
                <c:pt idx="48">
                  <c:v>2.4960208010686618</c:v>
                </c:pt>
                <c:pt idx="49">
                  <c:v>2.4794358317868062</c:v>
                </c:pt>
                <c:pt idx="50">
                  <c:v>2.4728892648683596</c:v>
                </c:pt>
                <c:pt idx="51">
                  <c:v>2.449843491586889</c:v>
                </c:pt>
                <c:pt idx="52">
                  <c:v>2.3940927395179203</c:v>
                </c:pt>
                <c:pt idx="53">
                  <c:v>2.3748559596221392</c:v>
                </c:pt>
                <c:pt idx="54">
                  <c:v>2.3167031259572894</c:v>
                </c:pt>
                <c:pt idx="55">
                  <c:v>2.2850965733822459</c:v>
                </c:pt>
                <c:pt idx="56">
                  <c:v>2.2256765386520185</c:v>
                </c:pt>
                <c:pt idx="57">
                  <c:v>2.1714630580366365</c:v>
                </c:pt>
                <c:pt idx="58">
                  <c:v>2.0842661492266461</c:v>
                </c:pt>
                <c:pt idx="59">
                  <c:v>1.9892440939480842</c:v>
                </c:pt>
                <c:pt idx="60">
                  <c:v>1.7602382989986427</c:v>
                </c:pt>
                <c:pt idx="61">
                  <c:v>1.5006742720839998</c:v>
                </c:pt>
                <c:pt idx="62">
                  <c:v>1.3296900941986531</c:v>
                </c:pt>
                <c:pt idx="63">
                  <c:v>1.1577151233121568</c:v>
                </c:pt>
                <c:pt idx="64">
                  <c:v>1.0733324404586477</c:v>
                </c:pt>
                <c:pt idx="65">
                  <c:v>0.9236395175977804</c:v>
                </c:pt>
                <c:pt idx="66">
                  <c:v>0.77678645221336118</c:v>
                </c:pt>
                <c:pt idx="67">
                  <c:v>0.70000096601109196</c:v>
                </c:pt>
                <c:pt idx="68">
                  <c:v>0.63504541970569928</c:v>
                </c:pt>
                <c:pt idx="69">
                  <c:v>0.59973745863868189</c:v>
                </c:pt>
                <c:pt idx="70">
                  <c:v>0.5709070247664384</c:v>
                </c:pt>
                <c:pt idx="71">
                  <c:v>0.53490163758915343</c:v>
                </c:pt>
                <c:pt idx="72">
                  <c:v>0.51713406136809759</c:v>
                </c:pt>
                <c:pt idx="73">
                  <c:v>0.49859564409596846</c:v>
                </c:pt>
                <c:pt idx="74">
                  <c:v>0.47464625962396051</c:v>
                </c:pt>
                <c:pt idx="75">
                  <c:v>0.44592738917127356</c:v>
                </c:pt>
                <c:pt idx="76">
                  <c:v>0.42851874148600877</c:v>
                </c:pt>
                <c:pt idx="77">
                  <c:v>0.40272275712408312</c:v>
                </c:pt>
                <c:pt idx="78">
                  <c:v>0.37302555286038819</c:v>
                </c:pt>
                <c:pt idx="79">
                  <c:v>0.35221402240392213</c:v>
                </c:pt>
                <c:pt idx="80">
                  <c:v>0.33138650537041192</c:v>
                </c:pt>
                <c:pt idx="81">
                  <c:v>0.32037638359314041</c:v>
                </c:pt>
                <c:pt idx="82">
                  <c:v>0.30564726474427995</c:v>
                </c:pt>
                <c:pt idx="83">
                  <c:v>0.28855502280748047</c:v>
                </c:pt>
                <c:pt idx="84">
                  <c:v>0.27804495949266028</c:v>
                </c:pt>
                <c:pt idx="85">
                  <c:v>0.27402913718135852</c:v>
                </c:pt>
                <c:pt idx="86">
                  <c:v>0.26589529697046116</c:v>
                </c:pt>
                <c:pt idx="87">
                  <c:v>0.26824397760428537</c:v>
                </c:pt>
                <c:pt idx="88">
                  <c:v>0.26498273730411098</c:v>
                </c:pt>
                <c:pt idx="89">
                  <c:v>0.25606768974187855</c:v>
                </c:pt>
                <c:pt idx="90">
                  <c:v>0.26098985278497422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461-46F3-90EE-D155EDFDC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2566528"/>
        <c:axId val="312568064"/>
      </c:lineChart>
      <c:catAx>
        <c:axId val="312566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2568064"/>
        <c:crosses val="autoZero"/>
        <c:auto val="1"/>
        <c:lblAlgn val="ctr"/>
        <c:lblOffset val="100"/>
        <c:noMultiLvlLbl val="0"/>
      </c:catAx>
      <c:valAx>
        <c:axId val="312568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12566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6910582856255"/>
          <c:y val="0.31466963395261283"/>
          <c:w val="0.28952469009854392"/>
          <c:h val="0.3272468385904114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Support!$K$1</c:f>
              <c:strCache>
                <c:ptCount val="1"/>
                <c:pt idx="0">
                  <c:v>Razón de sustento fiscal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Support!$A$2:$A$92</c:f>
              <c:numCache>
                <c:formatCode>General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Support!$C$2:$C$92</c:f>
              <c:numCache>
                <c:formatCode>General</c:formatCode>
                <c:ptCount val="91"/>
                <c:pt idx="3" formatCode="0.00">
                  <c:v>1.2527542793813673</c:v>
                </c:pt>
                <c:pt idx="4" formatCode="0.00">
                  <c:v>1.2673814634135943</c:v>
                </c:pt>
                <c:pt idx="5" formatCode="0.00">
                  <c:v>1.2743201206414705</c:v>
                </c:pt>
                <c:pt idx="6" formatCode="0.00">
                  <c:v>1.2801965581766319</c:v>
                </c:pt>
                <c:pt idx="7" formatCode="0.00">
                  <c:v>1.2858572041566971</c:v>
                </c:pt>
                <c:pt idx="8" formatCode="0.00">
                  <c:v>1.2912695868760342</c:v>
                </c:pt>
                <c:pt idx="9" formatCode="0.00">
                  <c:v>1.2964195708507804</c:v>
                </c:pt>
                <c:pt idx="10" formatCode="0.00">
                  <c:v>1.3012992005328448</c:v>
                </c:pt>
                <c:pt idx="11" formatCode="0.00">
                  <c:v>1.3053233512577438</c:v>
                </c:pt>
                <c:pt idx="12" formatCode="0.00">
                  <c:v>1.3091124087730215</c:v>
                </c:pt>
                <c:pt idx="13" formatCode="0.00">
                  <c:v>1.3127165224374775</c:v>
                </c:pt>
                <c:pt idx="14" formatCode="0.00">
                  <c:v>1.3162364798669621</c:v>
                </c:pt>
                <c:pt idx="15" formatCode="0.00">
                  <c:v>1.3197546672312432</c:v>
                </c:pt>
                <c:pt idx="16" formatCode="0.00">
                  <c:v>1.3226970996897611</c:v>
                </c:pt>
                <c:pt idx="17" formatCode="0.00">
                  <c:v>1.3256354282638381</c:v>
                </c:pt>
                <c:pt idx="18" formatCode="0.00">
                  <c:v>1.3285993886705239</c:v>
                </c:pt>
                <c:pt idx="19" formatCode="0.00">
                  <c:v>1.3315756375945338</c:v>
                </c:pt>
                <c:pt idx="20" formatCode="0.00">
                  <c:v>1.3345089356805615</c:v>
                </c:pt>
                <c:pt idx="21" formatCode="0.00">
                  <c:v>1.3371217050237598</c:v>
                </c:pt>
                <c:pt idx="22" formatCode="0.00">
                  <c:v>1.3395993660305858</c:v>
                </c:pt>
                <c:pt idx="23" formatCode="0.00">
                  <c:v>1.3418911915261778</c:v>
                </c:pt>
                <c:pt idx="24" formatCode="0.00">
                  <c:v>1.3439753389852489</c:v>
                </c:pt>
                <c:pt idx="25" formatCode="0.00">
                  <c:v>1.3458493596717622</c:v>
                </c:pt>
                <c:pt idx="26" formatCode="0.00">
                  <c:v>1.3476927377182806</c:v>
                </c:pt>
                <c:pt idx="27" formatCode="0.00">
                  <c:v>1.3493311420514198</c:v>
                </c:pt>
                <c:pt idx="28" formatCode="0.00">
                  <c:v>1.3507955253043564</c:v>
                </c:pt>
                <c:pt idx="29" formatCode="0.00">
                  <c:v>1.3521645957035837</c:v>
                </c:pt>
                <c:pt idx="30" formatCode="0.00">
                  <c:v>1.3535204828011818</c:v>
                </c:pt>
                <c:pt idx="31" formatCode="0.00">
                  <c:v>1.3552025897293245</c:v>
                </c:pt>
                <c:pt idx="32" formatCode="0.00">
                  <c:v>1.3568981295014941</c:v>
                </c:pt>
                <c:pt idx="33" formatCode="0.00">
                  <c:v>1.3586467725595719</c:v>
                </c:pt>
                <c:pt idx="34" formatCode="0.00">
                  <c:v>1.3545596218352025</c:v>
                </c:pt>
                <c:pt idx="35" formatCode="0.00">
                  <c:v>1.350448622123948</c:v>
                </c:pt>
                <c:pt idx="36" formatCode="0.00">
                  <c:v>1.3466817480012041</c:v>
                </c:pt>
                <c:pt idx="37" formatCode="0.00">
                  <c:v>1.342774973473928</c:v>
                </c:pt>
                <c:pt idx="38" formatCode="0.00">
                  <c:v>1.3386379802161021</c:v>
                </c:pt>
                <c:pt idx="39" formatCode="0.00">
                  <c:v>1.334251981831627</c:v>
                </c:pt>
                <c:pt idx="40" formatCode="0.00">
                  <c:v>1.3296575104449153</c:v>
                </c:pt>
                <c:pt idx="41" formatCode="0.00">
                  <c:v>1.325397194606144</c:v>
                </c:pt>
                <c:pt idx="42" formatCode="0.00">
                  <c:v>1.320821907628253</c:v>
                </c:pt>
                <c:pt idx="43" formatCode="0.00">
                  <c:v>1.3159658808272212</c:v>
                </c:pt>
                <c:pt idx="44" formatCode="0.00">
                  <c:v>1.3109052115342317</c:v>
                </c:pt>
                <c:pt idx="45" formatCode="0.00">
                  <c:v>1.3056857401604398</c:v>
                </c:pt>
                <c:pt idx="46" formatCode="0.00">
                  <c:v>1.3009266405389872</c:v>
                </c:pt>
                <c:pt idx="47" formatCode="0.00">
                  <c:v>1.2959243317475517</c:v>
                </c:pt>
                <c:pt idx="48" formatCode="0.00">
                  <c:v>1.2907904476613419</c:v>
                </c:pt>
                <c:pt idx="49" formatCode="0.00">
                  <c:v>1.2856032073917192</c:v>
                </c:pt>
                <c:pt idx="50" formatCode="0.00">
                  <c:v>1.2803645970910698</c:v>
                </c:pt>
                <c:pt idx="51" formatCode="0.00">
                  <c:v>1.2757812036337473</c:v>
                </c:pt>
                <c:pt idx="52" formatCode="0.00">
                  <c:v>1.2711839605847481</c:v>
                </c:pt>
                <c:pt idx="53" formatCode="0.00">
                  <c:v>1.2665009376585121</c:v>
                </c:pt>
                <c:pt idx="54" formatCode="0.00">
                  <c:v>1.2617212544858651</c:v>
                </c:pt>
                <c:pt idx="55" formatCode="0.00">
                  <c:v>1.2569360585852398</c:v>
                </c:pt>
                <c:pt idx="56" formatCode="0.00">
                  <c:v>1.2531475830588665</c:v>
                </c:pt>
                <c:pt idx="57" formatCode="0.00">
                  <c:v>1.2492540460817461</c:v>
                </c:pt>
                <c:pt idx="58" formatCode="0.00">
                  <c:v>1.2452782711853638</c:v>
                </c:pt>
                <c:pt idx="59" formatCode="0.00">
                  <c:v>1.2413116317493915</c:v>
                </c:pt>
                <c:pt idx="60" formatCode="0.00">
                  <c:v>1.2374085028179358</c:v>
                </c:pt>
                <c:pt idx="61" formatCode="0.00">
                  <c:v>1.2344043248344838</c:v>
                </c:pt>
                <c:pt idx="62" formatCode="0.00">
                  <c:v>1.2311839509575011</c:v>
                </c:pt>
                <c:pt idx="63" formatCode="0.00">
                  <c:v>1.2278944945155574</c:v>
                </c:pt>
                <c:pt idx="64" formatCode="0.00">
                  <c:v>1.2246065654372555</c:v>
                </c:pt>
                <c:pt idx="65" formatCode="0.00">
                  <c:v>1.2212468371876721</c:v>
                </c:pt>
                <c:pt idx="66" formatCode="0.00">
                  <c:v>1.2187900704839159</c:v>
                </c:pt>
                <c:pt idx="67" formatCode="0.00">
                  <c:v>1.2162540291388035</c:v>
                </c:pt>
                <c:pt idx="68" formatCode="0.00">
                  <c:v>1.2134917288923135</c:v>
                </c:pt>
                <c:pt idx="69" formatCode="0.00">
                  <c:v>1.2104411969765081</c:v>
                </c:pt>
                <c:pt idx="70" formatCode="0.00">
                  <c:v>1.2072028144474376</c:v>
                </c:pt>
                <c:pt idx="71" formatCode="0.00">
                  <c:v>1.205183633778931</c:v>
                </c:pt>
                <c:pt idx="72" formatCode="0.00">
                  <c:v>1.2028601474662919</c:v>
                </c:pt>
                <c:pt idx="73" formatCode="0.00">
                  <c:v>1.2002852850808379</c:v>
                </c:pt>
                <c:pt idx="74" formatCode="0.00">
                  <c:v>1.1975706693602701</c:v>
                </c:pt>
                <c:pt idx="75" formatCode="0.00">
                  <c:v>1.1947752830715581</c:v>
                </c:pt>
                <c:pt idx="76" formatCode="0.00">
                  <c:v>1.1930583411347531</c:v>
                </c:pt>
                <c:pt idx="77" formatCode="0.00">
                  <c:v>1.1910314438951866</c:v>
                </c:pt>
                <c:pt idx="78" formatCode="0.00">
                  <c:v>1.1887815772937149</c:v>
                </c:pt>
                <c:pt idx="79" formatCode="0.00">
                  <c:v>1.1863986547844356</c:v>
                </c:pt>
                <c:pt idx="80" formatCode="0.00">
                  <c:v>1.1838971307822881</c:v>
                </c:pt>
                <c:pt idx="81" formatCode="0.00">
                  <c:v>1.1824843335862327</c:v>
                </c:pt>
                <c:pt idx="82" formatCode="0.00">
                  <c:v>1.1808180497073621</c:v>
                </c:pt>
                <c:pt idx="83" formatCode="0.00">
                  <c:v>1.1788896979579506</c:v>
                </c:pt>
                <c:pt idx="84" formatCode="0.00">
                  <c:v>1.1767199078694206</c:v>
                </c:pt>
                <c:pt idx="85" formatCode="0.00">
                  <c:v>1.1743378406541041</c:v>
                </c:pt>
                <c:pt idx="86" formatCode="0.00">
                  <c:v>1.173170895913072</c:v>
                </c:pt>
                <c:pt idx="87" formatCode="0.00">
                  <c:v>1.1716710928917464</c:v>
                </c:pt>
                <c:pt idx="88" formatCode="0.00">
                  <c:v>1.1698757785883764</c:v>
                </c:pt>
                <c:pt idx="89" formatCode="0.00">
                  <c:v>1.1678566003499278</c:v>
                </c:pt>
                <c:pt idx="90" formatCode="0.00">
                  <c:v>1.1656600043569447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30-4FE4-AD85-6309AA6C4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148168"/>
        <c:axId val="232148560"/>
      </c:lineChart>
      <c:catAx>
        <c:axId val="232148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UY"/>
                  <a:t>Año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32148560"/>
        <c:crosses val="autoZero"/>
        <c:auto val="1"/>
        <c:lblAlgn val="ctr"/>
        <c:lblOffset val="100"/>
        <c:tickLblSkip val="5"/>
        <c:noMultiLvlLbl val="0"/>
      </c:catAx>
      <c:valAx>
        <c:axId val="232148560"/>
        <c:scaling>
          <c:orientation val="minMax"/>
          <c:min val="0.70000000000000062"/>
        </c:scaling>
        <c:delete val="0"/>
        <c:axPos val="l"/>
        <c:numFmt formatCode="0%" sourceLinked="0"/>
        <c:majorTickMark val="out"/>
        <c:minorTickMark val="none"/>
        <c:tickLblPos val="nextTo"/>
        <c:crossAx val="232148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/>
              <a:t>Argentina (2010)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7794650668666416E-2"/>
          <c:y val="0.1365603387167845"/>
          <c:w val="0.84221981627296583"/>
          <c:h val="0.67259660250802045"/>
        </c:manualLayout>
      </c:layout>
      <c:lineChart>
        <c:grouping val="standard"/>
        <c:varyColors val="0"/>
        <c:ser>
          <c:idx val="0"/>
          <c:order val="0"/>
          <c:tx>
            <c:strRef>
              <c:f>'Gr 4'!$C$19</c:f>
              <c:strCache>
                <c:ptCount val="1"/>
                <c:pt idx="0">
                  <c:v>Consumo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strRef>
              <c:f>'Gr 4'!$D$2:$CP$2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'Gr 4'!$D$3:$CP$3</c:f>
              <c:numCache>
                <c:formatCode>0%</c:formatCode>
                <c:ptCount val="91"/>
                <c:pt idx="0">
                  <c:v>0.39434444791897316</c:v>
                </c:pt>
                <c:pt idx="1">
                  <c:v>0.37408332896981678</c:v>
                </c:pt>
                <c:pt idx="2">
                  <c:v>0.37743841351942414</c:v>
                </c:pt>
                <c:pt idx="3">
                  <c:v>0.45390535497417384</c:v>
                </c:pt>
                <c:pt idx="4">
                  <c:v>0.54344012396737273</c:v>
                </c:pt>
                <c:pt idx="5">
                  <c:v>0.59302730808308068</c:v>
                </c:pt>
                <c:pt idx="6">
                  <c:v>0.60325091145537857</c:v>
                </c:pt>
                <c:pt idx="7">
                  <c:v>0.61485017606533732</c:v>
                </c:pt>
                <c:pt idx="8">
                  <c:v>0.62447213396693069</c:v>
                </c:pt>
                <c:pt idx="9">
                  <c:v>0.63517514754016713</c:v>
                </c:pt>
                <c:pt idx="10">
                  <c:v>0.64784701967753366</c:v>
                </c:pt>
                <c:pt idx="11">
                  <c:v>0.65921462565456257</c:v>
                </c:pt>
                <c:pt idx="12">
                  <c:v>0.66981999409305382</c:v>
                </c:pt>
                <c:pt idx="13">
                  <c:v>0.68142076830353826</c:v>
                </c:pt>
                <c:pt idx="14">
                  <c:v>0.69242377530578392</c:v>
                </c:pt>
                <c:pt idx="15">
                  <c:v>0.70738549472800494</c:v>
                </c:pt>
                <c:pt idx="16">
                  <c:v>0.70923102894138956</c:v>
                </c:pt>
                <c:pt idx="17">
                  <c:v>0.70766939255997485</c:v>
                </c:pt>
                <c:pt idx="18">
                  <c:v>0.68717869588396985</c:v>
                </c:pt>
                <c:pt idx="19">
                  <c:v>0.66914863078653963</c:v>
                </c:pt>
                <c:pt idx="20">
                  <c:v>0.67190069825868859</c:v>
                </c:pt>
                <c:pt idx="21">
                  <c:v>0.67486418673436432</c:v>
                </c:pt>
                <c:pt idx="22">
                  <c:v>0.67709155606285709</c:v>
                </c:pt>
                <c:pt idx="23">
                  <c:v>0.68985223620814617</c:v>
                </c:pt>
                <c:pt idx="24">
                  <c:v>0.69563036927578359</c:v>
                </c:pt>
                <c:pt idx="25">
                  <c:v>0.70742372814126819</c:v>
                </c:pt>
                <c:pt idx="26">
                  <c:v>0.70986886262255022</c:v>
                </c:pt>
                <c:pt idx="27">
                  <c:v>0.71926142000391702</c:v>
                </c:pt>
                <c:pt idx="28">
                  <c:v>0.72134795803887286</c:v>
                </c:pt>
                <c:pt idx="29">
                  <c:v>0.72762647990472318</c:v>
                </c:pt>
                <c:pt idx="30">
                  <c:v>0.7273997953670106</c:v>
                </c:pt>
                <c:pt idx="31">
                  <c:v>0.72490183752796189</c:v>
                </c:pt>
                <c:pt idx="32">
                  <c:v>0.72603717600682871</c:v>
                </c:pt>
                <c:pt idx="33">
                  <c:v>0.7276209066452608</c:v>
                </c:pt>
                <c:pt idx="34">
                  <c:v>0.72717137470732474</c:v>
                </c:pt>
                <c:pt idx="35">
                  <c:v>0.72022663470978976</c:v>
                </c:pt>
                <c:pt idx="36">
                  <c:v>0.71369353012392789</c:v>
                </c:pt>
                <c:pt idx="37">
                  <c:v>0.70568510857539468</c:v>
                </c:pt>
                <c:pt idx="38">
                  <c:v>0.69709826351473647</c:v>
                </c:pt>
                <c:pt idx="39">
                  <c:v>0.6923536009468263</c:v>
                </c:pt>
                <c:pt idx="40">
                  <c:v>0.68459804430297388</c:v>
                </c:pt>
                <c:pt idx="41">
                  <c:v>0.68116752029161465</c:v>
                </c:pt>
                <c:pt idx="42">
                  <c:v>0.67818708165737451</c:v>
                </c:pt>
                <c:pt idx="43">
                  <c:v>0.67959900877893575</c:v>
                </c:pt>
                <c:pt idx="44">
                  <c:v>0.67790885884765417</c:v>
                </c:pt>
                <c:pt idx="45">
                  <c:v>0.68371544121963357</c:v>
                </c:pt>
                <c:pt idx="46">
                  <c:v>0.68474544453767117</c:v>
                </c:pt>
                <c:pt idx="47">
                  <c:v>0.68745247720619729</c:v>
                </c:pt>
                <c:pt idx="48">
                  <c:v>0.69234407878152449</c:v>
                </c:pt>
                <c:pt idx="49">
                  <c:v>0.69807236047747112</c:v>
                </c:pt>
                <c:pt idx="50">
                  <c:v>0.70250886897266507</c:v>
                </c:pt>
                <c:pt idx="51">
                  <c:v>0.71020426397463132</c:v>
                </c:pt>
                <c:pt idx="52">
                  <c:v>0.71535081867104688</c:v>
                </c:pt>
                <c:pt idx="53">
                  <c:v>0.71923641304115471</c:v>
                </c:pt>
                <c:pt idx="54">
                  <c:v>0.72308073296417241</c:v>
                </c:pt>
                <c:pt idx="55">
                  <c:v>0.72508075380802184</c:v>
                </c:pt>
                <c:pt idx="56">
                  <c:v>0.72597470805497133</c:v>
                </c:pt>
                <c:pt idx="57">
                  <c:v>0.73039697152027605</c:v>
                </c:pt>
                <c:pt idx="58">
                  <c:v>0.73256548448424574</c:v>
                </c:pt>
                <c:pt idx="59">
                  <c:v>0.73462786708438854</c:v>
                </c:pt>
                <c:pt idx="60">
                  <c:v>0.73679661818208286</c:v>
                </c:pt>
                <c:pt idx="61">
                  <c:v>0.73758523452510627</c:v>
                </c:pt>
                <c:pt idx="62">
                  <c:v>0.73865411270572301</c:v>
                </c:pt>
                <c:pt idx="63">
                  <c:v>0.73952097463484801</c:v>
                </c:pt>
                <c:pt idx="64">
                  <c:v>0.74070266663050077</c:v>
                </c:pt>
                <c:pt idx="65">
                  <c:v>0.74307367505275757</c:v>
                </c:pt>
                <c:pt idx="66">
                  <c:v>0.74471576962945918</c:v>
                </c:pt>
                <c:pt idx="67">
                  <c:v>0.74666944502664689</c:v>
                </c:pt>
                <c:pt idx="68">
                  <c:v>0.7482577298443015</c:v>
                </c:pt>
                <c:pt idx="69">
                  <c:v>0.74919015740850547</c:v>
                </c:pt>
                <c:pt idx="70">
                  <c:v>0.74979661404824072</c:v>
                </c:pt>
                <c:pt idx="71">
                  <c:v>0.75043255916857543</c:v>
                </c:pt>
                <c:pt idx="72">
                  <c:v>0.75075800984299113</c:v>
                </c:pt>
                <c:pt idx="73">
                  <c:v>0.75046204044554443</c:v>
                </c:pt>
                <c:pt idx="74">
                  <c:v>0.75109776760300295</c:v>
                </c:pt>
                <c:pt idx="75">
                  <c:v>0.75045071578897427</c:v>
                </c:pt>
                <c:pt idx="76">
                  <c:v>0.75010976556796327</c:v>
                </c:pt>
                <c:pt idx="77">
                  <c:v>0.75010316608381356</c:v>
                </c:pt>
                <c:pt idx="78">
                  <c:v>0.75090292578438522</c:v>
                </c:pt>
                <c:pt idx="79">
                  <c:v>0.75074280352392464</c:v>
                </c:pt>
                <c:pt idx="80">
                  <c:v>0.75101661008751452</c:v>
                </c:pt>
                <c:pt idx="81">
                  <c:v>0.75115347113821995</c:v>
                </c:pt>
                <c:pt idx="82">
                  <c:v>0.75100864409192825</c:v>
                </c:pt>
                <c:pt idx="83">
                  <c:v>0.75102162059614164</c:v>
                </c:pt>
                <c:pt idx="84">
                  <c:v>0.7516919373145472</c:v>
                </c:pt>
                <c:pt idx="85">
                  <c:v>0.75253979737829024</c:v>
                </c:pt>
                <c:pt idx="86">
                  <c:v>0.7534200519817813</c:v>
                </c:pt>
                <c:pt idx="87">
                  <c:v>0.75453961091343813</c:v>
                </c:pt>
                <c:pt idx="88">
                  <c:v>0.75599783219454075</c:v>
                </c:pt>
                <c:pt idx="89">
                  <c:v>0.75738325779462734</c:v>
                </c:pt>
                <c:pt idx="90">
                  <c:v>0.7587671410967558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D3-4B8A-96A7-EAC7145E178E}"/>
            </c:ext>
          </c:extLst>
        </c:ser>
        <c:ser>
          <c:idx val="1"/>
          <c:order val="1"/>
          <c:tx>
            <c:strRef>
              <c:f>'Gr 4'!$C$20</c:f>
              <c:strCache>
                <c:ptCount val="1"/>
                <c:pt idx="0">
                  <c:v>Ingreso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strRef>
              <c:f>'Gr 4'!$D$2:$CP$2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'Gr 4'!$D$4:$CP$4</c:f>
              <c:numCache>
                <c:formatCode>0%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3.7703605687275268E-4</c:v>
                </c:pt>
                <c:pt idx="7">
                  <c:v>1.1643940975916978E-3</c:v>
                </c:pt>
                <c:pt idx="8">
                  <c:v>1.9753861285097016E-3</c:v>
                </c:pt>
                <c:pt idx="9">
                  <c:v>2.7560592079131541E-3</c:v>
                </c:pt>
                <c:pt idx="10">
                  <c:v>3.3271189400629645E-3</c:v>
                </c:pt>
                <c:pt idx="11">
                  <c:v>3.5374029569732756E-3</c:v>
                </c:pt>
                <c:pt idx="12">
                  <c:v>4.4738591567388174E-3</c:v>
                </c:pt>
                <c:pt idx="13">
                  <c:v>6.746369330785356E-3</c:v>
                </c:pt>
                <c:pt idx="14">
                  <c:v>1.3129044399283649E-2</c:v>
                </c:pt>
                <c:pt idx="15">
                  <c:v>2.761468125360747E-2</c:v>
                </c:pt>
                <c:pt idx="16">
                  <c:v>5.3316126219220154E-2</c:v>
                </c:pt>
                <c:pt idx="17">
                  <c:v>9.1926538617285294E-2</c:v>
                </c:pt>
                <c:pt idx="18">
                  <c:v>0.14482943829125688</c:v>
                </c:pt>
                <c:pt idx="19">
                  <c:v>0.20817192359490297</c:v>
                </c:pt>
                <c:pt idx="20">
                  <c:v>0.2793545031973787</c:v>
                </c:pt>
                <c:pt idx="21">
                  <c:v>0.35590467738388482</c:v>
                </c:pt>
                <c:pt idx="22">
                  <c:v>0.43415775924824163</c:v>
                </c:pt>
                <c:pt idx="23">
                  <c:v>0.50982813258375381</c:v>
                </c:pt>
                <c:pt idx="24">
                  <c:v>0.58483878953109092</c:v>
                </c:pt>
                <c:pt idx="25">
                  <c:v>0.65640896294630435</c:v>
                </c:pt>
                <c:pt idx="26">
                  <c:v>0.72280565125695395</c:v>
                </c:pt>
                <c:pt idx="27">
                  <c:v>0.78224272186007338</c:v>
                </c:pt>
                <c:pt idx="28">
                  <c:v>0.83899731221006413</c:v>
                </c:pt>
                <c:pt idx="29">
                  <c:v>0.88798403193021191</c:v>
                </c:pt>
                <c:pt idx="30">
                  <c:v>0.92998585393423017</c:v>
                </c:pt>
                <c:pt idx="31">
                  <c:v>0.96200447615395601</c:v>
                </c:pt>
                <c:pt idx="32">
                  <c:v>0.98854855761981641</c:v>
                </c:pt>
                <c:pt idx="33">
                  <c:v>1.0024161580305095</c:v>
                </c:pt>
                <c:pt idx="34">
                  <c:v>1.0090789939131901</c:v>
                </c:pt>
                <c:pt idx="35">
                  <c:v>1.0107045879995242</c:v>
                </c:pt>
                <c:pt idx="36">
                  <c:v>1.011477593941648</c:v>
                </c:pt>
                <c:pt idx="37">
                  <c:v>1.0074614193530311</c:v>
                </c:pt>
                <c:pt idx="38">
                  <c:v>1.0074585644590714</c:v>
                </c:pt>
                <c:pt idx="39">
                  <c:v>1.0104819141505264</c:v>
                </c:pt>
                <c:pt idx="40">
                  <c:v>1.0133653650376564</c:v>
                </c:pt>
                <c:pt idx="41">
                  <c:v>1.0159328199520234</c:v>
                </c:pt>
                <c:pt idx="42">
                  <c:v>1.020190079999844</c:v>
                </c:pt>
                <c:pt idx="43">
                  <c:v>1.0216285488947432</c:v>
                </c:pt>
                <c:pt idx="44">
                  <c:v>1.0183529550029287</c:v>
                </c:pt>
                <c:pt idx="45">
                  <c:v>1.0122817385288549</c:v>
                </c:pt>
                <c:pt idx="46">
                  <c:v>1.0050697311695929</c:v>
                </c:pt>
                <c:pt idx="47">
                  <c:v>0.99497091156862094</c:v>
                </c:pt>
                <c:pt idx="48">
                  <c:v>0.98437588297821832</c:v>
                </c:pt>
                <c:pt idx="49">
                  <c:v>0.97421384731201732</c:v>
                </c:pt>
                <c:pt idx="50">
                  <c:v>0.96318778683717299</c:v>
                </c:pt>
                <c:pt idx="51">
                  <c:v>0.94994755038333456</c:v>
                </c:pt>
                <c:pt idx="52">
                  <c:v>0.93288090557830983</c:v>
                </c:pt>
                <c:pt idx="53">
                  <c:v>0.91293866750861885</c:v>
                </c:pt>
                <c:pt idx="54">
                  <c:v>0.88720961294154244</c:v>
                </c:pt>
                <c:pt idx="55">
                  <c:v>0.85932112400847305</c:v>
                </c:pt>
                <c:pt idx="56">
                  <c:v>0.82755156524013429</c:v>
                </c:pt>
                <c:pt idx="57">
                  <c:v>0.79600110625343945</c:v>
                </c:pt>
                <c:pt idx="58">
                  <c:v>0.76222917106519827</c:v>
                </c:pt>
                <c:pt idx="59">
                  <c:v>0.72709775222529482</c:v>
                </c:pt>
                <c:pt idx="60">
                  <c:v>0.68698796351533331</c:v>
                </c:pt>
                <c:pt idx="61">
                  <c:v>0.64415348527205474</c:v>
                </c:pt>
                <c:pt idx="62">
                  <c:v>0.59585747332051819</c:v>
                </c:pt>
                <c:pt idx="63">
                  <c:v>0.54047258285431654</c:v>
                </c:pt>
                <c:pt idx="64">
                  <c:v>0.48275925001939901</c:v>
                </c:pt>
                <c:pt idx="65">
                  <c:v>0.42246252600709006</c:v>
                </c:pt>
                <c:pt idx="66">
                  <c:v>0.35877794472950553</c:v>
                </c:pt>
                <c:pt idx="67">
                  <c:v>0.30013023463285449</c:v>
                </c:pt>
                <c:pt idx="68">
                  <c:v>0.24729735212366094</c:v>
                </c:pt>
                <c:pt idx="69">
                  <c:v>0.2027321819874186</c:v>
                </c:pt>
                <c:pt idx="70">
                  <c:v>0.16481615037276368</c:v>
                </c:pt>
                <c:pt idx="71">
                  <c:v>0.13730437093464576</c:v>
                </c:pt>
                <c:pt idx="72">
                  <c:v>0.11310740636971253</c:v>
                </c:pt>
                <c:pt idx="73">
                  <c:v>9.4019464519392568E-2</c:v>
                </c:pt>
                <c:pt idx="74">
                  <c:v>7.5105824260801909E-2</c:v>
                </c:pt>
                <c:pt idx="75">
                  <c:v>6.2458814516085571E-2</c:v>
                </c:pt>
                <c:pt idx="76">
                  <c:v>5.1969197846204344E-2</c:v>
                </c:pt>
                <c:pt idx="77">
                  <c:v>4.3536582689116039E-2</c:v>
                </c:pt>
                <c:pt idx="78">
                  <c:v>3.6864608863675548E-2</c:v>
                </c:pt>
                <c:pt idx="79">
                  <c:v>3.2192814989041169E-2</c:v>
                </c:pt>
                <c:pt idx="80">
                  <c:v>2.6882761540124998E-2</c:v>
                </c:pt>
                <c:pt idx="81">
                  <c:v>2.2295498084818777E-2</c:v>
                </c:pt>
                <c:pt idx="82">
                  <c:v>1.880739361607205E-2</c:v>
                </c:pt>
                <c:pt idx="83">
                  <c:v>1.6006115856441554E-2</c:v>
                </c:pt>
                <c:pt idx="84">
                  <c:v>1.382314832826304E-2</c:v>
                </c:pt>
                <c:pt idx="85">
                  <c:v>1.1185122056580395E-2</c:v>
                </c:pt>
                <c:pt idx="86">
                  <c:v>8.1887231719713453E-3</c:v>
                </c:pt>
                <c:pt idx="87">
                  <c:v>5.4316132224811655E-3</c:v>
                </c:pt>
                <c:pt idx="88">
                  <c:v>3.2957112065522009E-3</c:v>
                </c:pt>
                <c:pt idx="89">
                  <c:v>1.0168757690533746E-3</c:v>
                </c:pt>
                <c:pt idx="90">
                  <c:v>4.5955391467261111E-4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D3-4B8A-96A7-EAC7145E1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8661800"/>
        <c:axId val="494727912"/>
      </c:lineChart>
      <c:catAx>
        <c:axId val="428661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494727912"/>
        <c:crosses val="autoZero"/>
        <c:auto val="1"/>
        <c:lblAlgn val="ctr"/>
        <c:lblOffset val="100"/>
        <c:tickLblSkip val="6"/>
        <c:noMultiLvlLbl val="0"/>
      </c:catAx>
      <c:valAx>
        <c:axId val="494727912"/>
        <c:scaling>
          <c:orientation val="minMax"/>
          <c:max val="1.4"/>
        </c:scaling>
        <c:delete val="0"/>
        <c:axPos val="l"/>
        <c:numFmt formatCode="0%" sourceLinked="0"/>
        <c:majorTickMark val="none"/>
        <c:minorTickMark val="none"/>
        <c:tickLblPos val="nextTo"/>
        <c:spPr>
          <a:ln>
            <a:noFill/>
          </a:ln>
        </c:spPr>
        <c:crossAx val="428661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53055555555557"/>
          <c:y val="0.67010207057451221"/>
          <c:w val="0.42580555555555577"/>
          <c:h val="0.1674343832020999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Corea (2000)</a:t>
            </a:r>
          </a:p>
        </c:rich>
      </c:tx>
      <c:layout>
        <c:manualLayout>
          <c:xMode val="edge"/>
          <c:yMode val="edge"/>
          <c:x val="0.39258626370188082"/>
          <c:y val="8.8421375096602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403979837248377"/>
          <c:y val="0.10600706713780919"/>
          <c:w val="0.86527679855917594"/>
          <c:h val="0.71451385964732106"/>
        </c:manualLayout>
      </c:layout>
      <c:lineChart>
        <c:grouping val="standard"/>
        <c:varyColors val="0"/>
        <c:ser>
          <c:idx val="0"/>
          <c:order val="0"/>
          <c:tx>
            <c:strRef>
              <c:f>'NTA data'!$E$46</c:f>
              <c:strCache>
                <c:ptCount val="1"/>
                <c:pt idx="0">
                  <c:v>Ingreso laboral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'NTA data'!$F$29:$CR$29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'NTA data'!$F$46:$CR$46</c:f>
              <c:numCache>
                <c:formatCode>0%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5.1148418986955484E-2</c:v>
                </c:pt>
                <c:pt idx="17">
                  <c:v>9.2217237288500745E-2</c:v>
                </c:pt>
                <c:pt idx="18">
                  <c:v>0.15015976253847471</c:v>
                </c:pt>
                <c:pt idx="19">
                  <c:v>0.22232424797104616</c:v>
                </c:pt>
                <c:pt idx="20">
                  <c:v>0.30654050066346333</c:v>
                </c:pt>
                <c:pt idx="21">
                  <c:v>0.39562740712441175</c:v>
                </c:pt>
                <c:pt idx="22">
                  <c:v>0.48630536648741124</c:v>
                </c:pt>
                <c:pt idx="23">
                  <c:v>0.5730391203046733</c:v>
                </c:pt>
                <c:pt idx="24">
                  <c:v>0.65154185016877109</c:v>
                </c:pt>
                <c:pt idx="25">
                  <c:v>0.72003941341068234</c:v>
                </c:pt>
                <c:pt idx="26">
                  <c:v>0.77979430679845541</c:v>
                </c:pt>
                <c:pt idx="27">
                  <c:v>0.82843199515363619</c:v>
                </c:pt>
                <c:pt idx="28">
                  <c:v>0.8678802175704361</c:v>
                </c:pt>
                <c:pt idx="29">
                  <c:v>0.90451447506164873</c:v>
                </c:pt>
                <c:pt idx="30">
                  <c:v>0.93799050068964851</c:v>
                </c:pt>
                <c:pt idx="31">
                  <c:v>0.96400985593075761</c:v>
                </c:pt>
                <c:pt idx="32">
                  <c:v>0.99131377575505442</c:v>
                </c:pt>
                <c:pt idx="33">
                  <c:v>1.0104732817922695</c:v>
                </c:pt>
                <c:pt idx="34">
                  <c:v>1.0261144214296849</c:v>
                </c:pt>
                <c:pt idx="35">
                  <c:v>1.037897172266196</c:v>
                </c:pt>
                <c:pt idx="36">
                  <c:v>1.0444744820136518</c:v>
                </c:pt>
                <c:pt idx="37">
                  <c:v>1.0398758733170519</c:v>
                </c:pt>
                <c:pt idx="38">
                  <c:v>1.037841155410999</c:v>
                </c:pt>
                <c:pt idx="39">
                  <c:v>1.0287143638475358</c:v>
                </c:pt>
                <c:pt idx="40">
                  <c:v>1.0174651900866445</c:v>
                </c:pt>
                <c:pt idx="41">
                  <c:v>1.0152855648142458</c:v>
                </c:pt>
                <c:pt idx="42">
                  <c:v>1.0173333833769291</c:v>
                </c:pt>
                <c:pt idx="43">
                  <c:v>1.0180744954830729</c:v>
                </c:pt>
                <c:pt idx="44">
                  <c:v>1.019070843158846</c:v>
                </c:pt>
                <c:pt idx="45">
                  <c:v>1.013031936751791</c:v>
                </c:pt>
                <c:pt idx="46">
                  <c:v>0.99033887286290079</c:v>
                </c:pt>
                <c:pt idx="47">
                  <c:v>0.96230077153206417</c:v>
                </c:pt>
                <c:pt idx="48">
                  <c:v>0.93136296562492538</c:v>
                </c:pt>
                <c:pt idx="49">
                  <c:v>0.8970310938557311</c:v>
                </c:pt>
                <c:pt idx="50">
                  <c:v>0.86285718918079479</c:v>
                </c:pt>
                <c:pt idx="51">
                  <c:v>0.83158121448256772</c:v>
                </c:pt>
                <c:pt idx="52">
                  <c:v>0.79937367836681317</c:v>
                </c:pt>
                <c:pt idx="53">
                  <c:v>0.76181088784014372</c:v>
                </c:pt>
                <c:pt idx="54">
                  <c:v>0.72351502720901339</c:v>
                </c:pt>
                <c:pt idx="55">
                  <c:v>0.68371172815596126</c:v>
                </c:pt>
                <c:pt idx="56">
                  <c:v>0.64139379209091374</c:v>
                </c:pt>
                <c:pt idx="57">
                  <c:v>0.59864770185277161</c:v>
                </c:pt>
                <c:pt idx="58">
                  <c:v>0.5581186613357455</c:v>
                </c:pt>
                <c:pt idx="59">
                  <c:v>0.51653861663856848</c:v>
                </c:pt>
                <c:pt idx="60">
                  <c:v>0.47577057651607174</c:v>
                </c:pt>
                <c:pt idx="61">
                  <c:v>0.43676793375748529</c:v>
                </c:pt>
                <c:pt idx="62">
                  <c:v>0.3988599787939926</c:v>
                </c:pt>
                <c:pt idx="63">
                  <c:v>0.36104664878892029</c:v>
                </c:pt>
                <c:pt idx="64">
                  <c:v>0.32287287365013745</c:v>
                </c:pt>
                <c:pt idx="65">
                  <c:v>0.2887039621634892</c:v>
                </c:pt>
                <c:pt idx="66">
                  <c:v>0.25496667713943083</c:v>
                </c:pt>
                <c:pt idx="67">
                  <c:v>0.22087871507363571</c:v>
                </c:pt>
                <c:pt idx="68">
                  <c:v>0.19088688024683803</c:v>
                </c:pt>
                <c:pt idx="69">
                  <c:v>0.16552524767819651</c:v>
                </c:pt>
                <c:pt idx="70">
                  <c:v>0.14251837960128375</c:v>
                </c:pt>
                <c:pt idx="71">
                  <c:v>0.12342551051451384</c:v>
                </c:pt>
                <c:pt idx="72">
                  <c:v>0.10705338371111546</c:v>
                </c:pt>
                <c:pt idx="73">
                  <c:v>8.9919113430952588E-2</c:v>
                </c:pt>
                <c:pt idx="74">
                  <c:v>7.5656582721380719E-2</c:v>
                </c:pt>
                <c:pt idx="75">
                  <c:v>5.7567254103158313E-2</c:v>
                </c:pt>
                <c:pt idx="76">
                  <c:v>4.1387487183832054E-2</c:v>
                </c:pt>
                <c:pt idx="77">
                  <c:v>2.8049923140464374E-2</c:v>
                </c:pt>
                <c:pt idx="78">
                  <c:v>1.9249465128209079E-2</c:v>
                </c:pt>
                <c:pt idx="79">
                  <c:v>1.3351947205827356E-2</c:v>
                </c:pt>
                <c:pt idx="80">
                  <c:v>5.7501903670578742E-3</c:v>
                </c:pt>
                <c:pt idx="81">
                  <c:v>6.8751534478339663E-3</c:v>
                </c:pt>
                <c:pt idx="82">
                  <c:v>6.4110685756476162E-3</c:v>
                </c:pt>
                <c:pt idx="83">
                  <c:v>4.8811931961769721E-3</c:v>
                </c:pt>
                <c:pt idx="84">
                  <c:v>3.2871727646970952E-3</c:v>
                </c:pt>
                <c:pt idx="85">
                  <c:v>1.610262633201126E-3</c:v>
                </c:pt>
                <c:pt idx="86">
                  <c:v>3.8138952387705121E-4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22-4E33-94E1-91EFA6CD9377}"/>
            </c:ext>
          </c:extLst>
        </c:ser>
        <c:ser>
          <c:idx val="1"/>
          <c:order val="1"/>
          <c:tx>
            <c:strRef>
              <c:f>'NTA data'!$E$47</c:f>
              <c:strCache>
                <c:ptCount val="1"/>
                <c:pt idx="0">
                  <c:v>Consumo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'NTA data'!$F$29:$CR$29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'NTA data'!$F$48:$CR$48</c:f>
              <c:numCache>
                <c:formatCode>0%</c:formatCode>
                <c:ptCount val="91"/>
                <c:pt idx="0">
                  <c:v>0.30093296297635508</c:v>
                </c:pt>
                <c:pt idx="1">
                  <c:v>0.29972652359227353</c:v>
                </c:pt>
                <c:pt idx="2">
                  <c:v>0.29844511720383843</c:v>
                </c:pt>
                <c:pt idx="3">
                  <c:v>0.34882119632720848</c:v>
                </c:pt>
                <c:pt idx="4">
                  <c:v>0.38418520523488126</c:v>
                </c:pt>
                <c:pt idx="5">
                  <c:v>0.4012614664480092</c:v>
                </c:pt>
                <c:pt idx="6">
                  <c:v>0.42135620188666417</c:v>
                </c:pt>
                <c:pt idx="7">
                  <c:v>0.51849907802109663</c:v>
                </c:pt>
                <c:pt idx="8">
                  <c:v>0.53198695769560889</c:v>
                </c:pt>
                <c:pt idx="9">
                  <c:v>0.53757138327511</c:v>
                </c:pt>
                <c:pt idx="10">
                  <c:v>0.55494081733292688</c:v>
                </c:pt>
                <c:pt idx="11">
                  <c:v>0.57803635529913078</c:v>
                </c:pt>
                <c:pt idx="12">
                  <c:v>0.59820058628668671</c:v>
                </c:pt>
                <c:pt idx="13">
                  <c:v>0.63673031618060372</c:v>
                </c:pt>
                <c:pt idx="14">
                  <c:v>0.64574845390731483</c:v>
                </c:pt>
                <c:pt idx="15">
                  <c:v>0.66336310918587527</c:v>
                </c:pt>
                <c:pt idx="16">
                  <c:v>0.71038013526008503</c:v>
                </c:pt>
                <c:pt idx="17">
                  <c:v>0.73240141403523562</c:v>
                </c:pt>
                <c:pt idx="18">
                  <c:v>0.74935164823671307</c:v>
                </c:pt>
                <c:pt idx="19">
                  <c:v>0.70980341182376938</c:v>
                </c:pt>
                <c:pt idx="20">
                  <c:v>0.7127206428497499</c:v>
                </c:pt>
                <c:pt idx="21">
                  <c:v>0.69105277634740436</c:v>
                </c:pt>
                <c:pt idx="22">
                  <c:v>0.66520226425936912</c:v>
                </c:pt>
                <c:pt idx="23">
                  <c:v>0.62274556486083787</c:v>
                </c:pt>
                <c:pt idx="24">
                  <c:v>0.62446411076057118</c:v>
                </c:pt>
                <c:pt idx="25">
                  <c:v>0.62018724992957919</c:v>
                </c:pt>
                <c:pt idx="26">
                  <c:v>0.61517093285429292</c:v>
                </c:pt>
                <c:pt idx="27">
                  <c:v>0.61627165285083396</c:v>
                </c:pt>
                <c:pt idx="28">
                  <c:v>0.61806600673624201</c:v>
                </c:pt>
                <c:pt idx="29">
                  <c:v>0.61766224204557862</c:v>
                </c:pt>
                <c:pt idx="30">
                  <c:v>0.61260092630868956</c:v>
                </c:pt>
                <c:pt idx="31">
                  <c:v>0.60797304351768489</c:v>
                </c:pt>
                <c:pt idx="32">
                  <c:v>0.60385942117503977</c:v>
                </c:pt>
                <c:pt idx="33">
                  <c:v>0.59820102556953314</c:v>
                </c:pt>
                <c:pt idx="34">
                  <c:v>0.5953752046715578</c:v>
                </c:pt>
                <c:pt idx="35">
                  <c:v>0.59304978540092501</c:v>
                </c:pt>
                <c:pt idx="36">
                  <c:v>0.58859004247607161</c:v>
                </c:pt>
                <c:pt idx="37">
                  <c:v>0.58494723962246964</c:v>
                </c:pt>
                <c:pt idx="38">
                  <c:v>0.58020939758621315</c:v>
                </c:pt>
                <c:pt idx="39">
                  <c:v>0.57814743589605444</c:v>
                </c:pt>
                <c:pt idx="40">
                  <c:v>0.58123529576273159</c:v>
                </c:pt>
                <c:pt idx="41">
                  <c:v>0.58282375174974266</c:v>
                </c:pt>
                <c:pt idx="42">
                  <c:v>0.58580402163070866</c:v>
                </c:pt>
                <c:pt idx="43">
                  <c:v>0.5882744256984499</c:v>
                </c:pt>
                <c:pt idx="44">
                  <c:v>0.59103742292637174</c:v>
                </c:pt>
                <c:pt idx="45">
                  <c:v>0.5941778129639208</c:v>
                </c:pt>
                <c:pt idx="46">
                  <c:v>0.60050038146870754</c:v>
                </c:pt>
                <c:pt idx="47">
                  <c:v>0.6077784829802042</c:v>
                </c:pt>
                <c:pt idx="48">
                  <c:v>0.61703868190876043</c:v>
                </c:pt>
                <c:pt idx="49">
                  <c:v>0.62367484174678278</c:v>
                </c:pt>
                <c:pt idx="50">
                  <c:v>0.63032714838780801</c:v>
                </c:pt>
                <c:pt idx="51">
                  <c:v>0.63574192588459932</c:v>
                </c:pt>
                <c:pt idx="52">
                  <c:v>0.64005645085482843</c:v>
                </c:pt>
                <c:pt idx="53">
                  <c:v>0.6423535395659179</c:v>
                </c:pt>
                <c:pt idx="54">
                  <c:v>0.64542540839148088</c:v>
                </c:pt>
                <c:pt idx="55">
                  <c:v>0.64743574589305086</c:v>
                </c:pt>
                <c:pt idx="56">
                  <c:v>0.64976930405833577</c:v>
                </c:pt>
                <c:pt idx="57">
                  <c:v>0.65209379634500153</c:v>
                </c:pt>
                <c:pt idx="58">
                  <c:v>0.65273098646905714</c:v>
                </c:pt>
                <c:pt idx="59">
                  <c:v>0.65191072424852492</c:v>
                </c:pt>
                <c:pt idx="60">
                  <c:v>0.65095232493569299</c:v>
                </c:pt>
                <c:pt idx="61">
                  <c:v>0.64858903090022213</c:v>
                </c:pt>
                <c:pt idx="62">
                  <c:v>0.64247568971919378</c:v>
                </c:pt>
                <c:pt idx="63">
                  <c:v>0.63496343573852188</c:v>
                </c:pt>
                <c:pt idx="64">
                  <c:v>0.62669501777463266</c:v>
                </c:pt>
                <c:pt idx="65">
                  <c:v>0.61823221450008969</c:v>
                </c:pt>
                <c:pt idx="66">
                  <c:v>0.60856769361889973</c:v>
                </c:pt>
                <c:pt idx="67">
                  <c:v>0.60054412547930314</c:v>
                </c:pt>
                <c:pt idx="68">
                  <c:v>0.59024840872057471</c:v>
                </c:pt>
                <c:pt idx="69">
                  <c:v>0.57945680394504862</c:v>
                </c:pt>
                <c:pt idx="70">
                  <c:v>0.56993422131863358</c:v>
                </c:pt>
                <c:pt idx="71">
                  <c:v>0.56131477581646194</c:v>
                </c:pt>
                <c:pt idx="72">
                  <c:v>0.55208518315601773</c:v>
                </c:pt>
                <c:pt idx="73">
                  <c:v>0.54363194762671518</c:v>
                </c:pt>
                <c:pt idx="74">
                  <c:v>0.5369383999608015</c:v>
                </c:pt>
                <c:pt idx="75">
                  <c:v>0.531035416887913</c:v>
                </c:pt>
                <c:pt idx="76">
                  <c:v>0.52648259120230156</c:v>
                </c:pt>
                <c:pt idx="77">
                  <c:v>0.52307693671063027</c:v>
                </c:pt>
                <c:pt idx="78">
                  <c:v>0.5207699117155602</c:v>
                </c:pt>
                <c:pt idx="79">
                  <c:v>0.51962857987023781</c:v>
                </c:pt>
                <c:pt idx="80">
                  <c:v>0.51864966343352081</c:v>
                </c:pt>
                <c:pt idx="81">
                  <c:v>0.51807606412114227</c:v>
                </c:pt>
                <c:pt idx="82">
                  <c:v>0.51766159316272298</c:v>
                </c:pt>
                <c:pt idx="83">
                  <c:v>0.51624665734723296</c:v>
                </c:pt>
                <c:pt idx="84">
                  <c:v>0.51484190312102063</c:v>
                </c:pt>
                <c:pt idx="85">
                  <c:v>0.51358817300843673</c:v>
                </c:pt>
                <c:pt idx="86">
                  <c:v>0.51171225671206588</c:v>
                </c:pt>
                <c:pt idx="87">
                  <c:v>0.50968378813258564</c:v>
                </c:pt>
                <c:pt idx="88">
                  <c:v>0.50718018567512946</c:v>
                </c:pt>
                <c:pt idx="89">
                  <c:v>0.50459069253306177</c:v>
                </c:pt>
                <c:pt idx="90">
                  <c:v>0.50192980224399131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22-4E33-94E1-91EFA6CD9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27150240"/>
        <c:axId val="1249924832"/>
      </c:lineChart>
      <c:catAx>
        <c:axId val="1227150240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9924832"/>
        <c:crosses val="max"/>
        <c:auto val="1"/>
        <c:lblAlgn val="ctr"/>
        <c:lblOffset val="100"/>
        <c:tickLblSkip val="6"/>
        <c:noMultiLvlLbl val="0"/>
      </c:catAx>
      <c:valAx>
        <c:axId val="1249924832"/>
        <c:scaling>
          <c:orientation val="minMax"/>
          <c:max val="1.4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715024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044267098401996"/>
          <c:y val="0.70292046185973256"/>
          <c:w val="0.5190767875058947"/>
          <c:h val="0.11804328434507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+mn-lt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El Salvador</a:t>
            </a:r>
          </a:p>
        </c:rich>
      </c:tx>
      <c:layout>
        <c:manualLayout>
          <c:xMode val="edge"/>
          <c:yMode val="edge"/>
          <c:x val="0.41002321381214835"/>
          <c:y val="7.01304260829845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958457986500515E-2"/>
          <c:y val="0.13999000880176987"/>
          <c:w val="0.88022835545341249"/>
          <c:h val="0.68116449642211863"/>
        </c:manualLayout>
      </c:layout>
      <c:lineChart>
        <c:grouping val="standard"/>
        <c:varyColors val="0"/>
        <c:ser>
          <c:idx val="0"/>
          <c:order val="0"/>
          <c:tx>
            <c:strRef>
              <c:f>'NTA data (2)'!$E$33</c:f>
              <c:strCache>
                <c:ptCount val="1"/>
                <c:pt idx="0">
                  <c:v>Ingreso laboral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'NTA data (2)'!$F$28:$CR$28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'NTA data (2)'!$F$33:$CR$33</c:f>
              <c:numCache>
                <c:formatCode>0%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2.4448424920218901E-6</c:v>
                </c:pt>
                <c:pt idx="6">
                  <c:v>5.7694327127884293E-4</c:v>
                </c:pt>
                <c:pt idx="7">
                  <c:v>1.7312088137637158E-3</c:v>
                </c:pt>
                <c:pt idx="8">
                  <c:v>3.1046586852433154E-3</c:v>
                </c:pt>
                <c:pt idx="9">
                  <c:v>4.6438735762830046E-3</c:v>
                </c:pt>
                <c:pt idx="10">
                  <c:v>7.6249828829416406E-3</c:v>
                </c:pt>
                <c:pt idx="11">
                  <c:v>1.2340491622619304E-2</c:v>
                </c:pt>
                <c:pt idx="12">
                  <c:v>1.9547568143070466E-2</c:v>
                </c:pt>
                <c:pt idx="13">
                  <c:v>3.0350543491824956E-2</c:v>
                </c:pt>
                <c:pt idx="14">
                  <c:v>4.7068673507025031E-2</c:v>
                </c:pt>
                <c:pt idx="15">
                  <c:v>7.1557030929372309E-2</c:v>
                </c:pt>
                <c:pt idx="16">
                  <c:v>0.10759345081229309</c:v>
                </c:pt>
                <c:pt idx="17">
                  <c:v>0.15517059930114088</c:v>
                </c:pt>
                <c:pt idx="18">
                  <c:v>0.21548625521748829</c:v>
                </c:pt>
                <c:pt idx="19">
                  <c:v>0.28618029666846628</c:v>
                </c:pt>
                <c:pt idx="20">
                  <c:v>0.36319255482102464</c:v>
                </c:pt>
                <c:pt idx="21">
                  <c:v>0.44096766281592986</c:v>
                </c:pt>
                <c:pt idx="22">
                  <c:v>0.51695348969887811</c:v>
                </c:pt>
                <c:pt idx="23">
                  <c:v>0.58905035512768189</c:v>
                </c:pt>
                <c:pt idx="24">
                  <c:v>0.65565938907889176</c:v>
                </c:pt>
                <c:pt idx="25">
                  <c:v>0.71545519917455969</c:v>
                </c:pt>
                <c:pt idx="26">
                  <c:v>0.76792595749321269</c:v>
                </c:pt>
                <c:pt idx="27">
                  <c:v>0.81787503044681731</c:v>
                </c:pt>
                <c:pt idx="28">
                  <c:v>0.85903743906303909</c:v>
                </c:pt>
                <c:pt idx="29">
                  <c:v>0.89275640573340465</c:v>
                </c:pt>
                <c:pt idx="30">
                  <c:v>0.91692877382375482</c:v>
                </c:pt>
                <c:pt idx="31">
                  <c:v>0.93789563627953276</c:v>
                </c:pt>
                <c:pt idx="32">
                  <c:v>0.9529409157322023</c:v>
                </c:pt>
                <c:pt idx="33">
                  <c:v>0.96664468290471151</c:v>
                </c:pt>
                <c:pt idx="34">
                  <c:v>0.9790677168370846</c:v>
                </c:pt>
                <c:pt idx="35">
                  <c:v>0.99816032527024279</c:v>
                </c:pt>
                <c:pt idx="36">
                  <c:v>1.0143508747151617</c:v>
                </c:pt>
                <c:pt idx="37">
                  <c:v>1.0258745022074285</c:v>
                </c:pt>
                <c:pt idx="38">
                  <c:v>1.0348253933051832</c:v>
                </c:pt>
                <c:pt idx="39">
                  <c:v>1.0414140879487364</c:v>
                </c:pt>
                <c:pt idx="40">
                  <c:v>1.0394743731057947</c:v>
                </c:pt>
                <c:pt idx="41">
                  <c:v>1.0349254768720206</c:v>
                </c:pt>
                <c:pt idx="42">
                  <c:v>1.0319995043592629</c:v>
                </c:pt>
                <c:pt idx="43">
                  <c:v>1.0260799959174867</c:v>
                </c:pt>
                <c:pt idx="44">
                  <c:v>1.0209849854310655</c:v>
                </c:pt>
                <c:pt idx="45">
                  <c:v>1.0156934523106049</c:v>
                </c:pt>
                <c:pt idx="46">
                  <c:v>1.0101961451339634</c:v>
                </c:pt>
                <c:pt idx="47">
                  <c:v>0.99880512135909927</c:v>
                </c:pt>
                <c:pt idx="48">
                  <c:v>0.98587527770088657</c:v>
                </c:pt>
                <c:pt idx="49">
                  <c:v>0.96786275878577299</c:v>
                </c:pt>
                <c:pt idx="50">
                  <c:v>0.94772017000845254</c:v>
                </c:pt>
                <c:pt idx="51">
                  <c:v>0.92389775798666729</c:v>
                </c:pt>
                <c:pt idx="52">
                  <c:v>0.89939046038007786</c:v>
                </c:pt>
                <c:pt idx="53">
                  <c:v>0.8753533032260955</c:v>
                </c:pt>
                <c:pt idx="54">
                  <c:v>0.84776191789191724</c:v>
                </c:pt>
                <c:pt idx="55">
                  <c:v>0.81911811320227845</c:v>
                </c:pt>
                <c:pt idx="56">
                  <c:v>0.7863100471631741</c:v>
                </c:pt>
                <c:pt idx="57">
                  <c:v>0.75127771496366003</c:v>
                </c:pt>
                <c:pt idx="58">
                  <c:v>0.71141838317378059</c:v>
                </c:pt>
                <c:pt idx="59">
                  <c:v>0.67375023670148892</c:v>
                </c:pt>
                <c:pt idx="60">
                  <c:v>0.63327610585819638</c:v>
                </c:pt>
                <c:pt idx="61">
                  <c:v>0.59268422964216017</c:v>
                </c:pt>
                <c:pt idx="62">
                  <c:v>0.55405048700951087</c:v>
                </c:pt>
                <c:pt idx="63">
                  <c:v>0.51255491505764106</c:v>
                </c:pt>
                <c:pt idx="64">
                  <c:v>0.46854822678966052</c:v>
                </c:pt>
                <c:pt idx="65">
                  <c:v>0.4278903290610428</c:v>
                </c:pt>
                <c:pt idx="66">
                  <c:v>0.39120232871303234</c:v>
                </c:pt>
                <c:pt idx="67">
                  <c:v>0.35484177263971056</c:v>
                </c:pt>
                <c:pt idx="68">
                  <c:v>0.32419593216342069</c:v>
                </c:pt>
                <c:pt idx="69">
                  <c:v>0.30135086280465517</c:v>
                </c:pt>
                <c:pt idx="70">
                  <c:v>0.27855420922178981</c:v>
                </c:pt>
                <c:pt idx="71">
                  <c:v>0.25859165872631817</c:v>
                </c:pt>
                <c:pt idx="72">
                  <c:v>0.23934572899707393</c:v>
                </c:pt>
                <c:pt idx="73">
                  <c:v>0.22405276374244773</c:v>
                </c:pt>
                <c:pt idx="74">
                  <c:v>0.20221158582480317</c:v>
                </c:pt>
                <c:pt idx="75">
                  <c:v>0.18271112984813823</c:v>
                </c:pt>
                <c:pt idx="76">
                  <c:v>0.16184233246709329</c:v>
                </c:pt>
                <c:pt idx="77">
                  <c:v>0.14287080552557307</c:v>
                </c:pt>
                <c:pt idx="78">
                  <c:v>0.12043969245239443</c:v>
                </c:pt>
                <c:pt idx="79">
                  <c:v>0.10199946627424257</c:v>
                </c:pt>
                <c:pt idx="80">
                  <c:v>8.5456182530648794E-2</c:v>
                </c:pt>
                <c:pt idx="81">
                  <c:v>7.1495579058644135E-2</c:v>
                </c:pt>
                <c:pt idx="82">
                  <c:v>6.1595326644664015E-2</c:v>
                </c:pt>
                <c:pt idx="83">
                  <c:v>5.6109914554131508E-2</c:v>
                </c:pt>
                <c:pt idx="84">
                  <c:v>5.4259004953395147E-2</c:v>
                </c:pt>
                <c:pt idx="85">
                  <c:v>5.1031340761050203E-2</c:v>
                </c:pt>
                <c:pt idx="86">
                  <c:v>4.8681731847890319E-2</c:v>
                </c:pt>
                <c:pt idx="87">
                  <c:v>4.2374286044449427E-2</c:v>
                </c:pt>
                <c:pt idx="88">
                  <c:v>3.3371152446194312E-2</c:v>
                </c:pt>
                <c:pt idx="89">
                  <c:v>2.1885377287804375E-2</c:v>
                </c:pt>
                <c:pt idx="90">
                  <c:v>1.071686423281909E-2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40-4D2A-8EAB-0E61483F5322}"/>
            </c:ext>
          </c:extLst>
        </c:ser>
        <c:ser>
          <c:idx val="1"/>
          <c:order val="1"/>
          <c:tx>
            <c:strRef>
              <c:f>'NTA data (2)'!$E$34</c:f>
              <c:strCache>
                <c:ptCount val="1"/>
                <c:pt idx="0">
                  <c:v>Consumo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'NTA data (2)'!$F$28:$CR$28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'NTA data (2)'!$F$34:$CR$34</c:f>
              <c:numCache>
                <c:formatCode>0%</c:formatCode>
                <c:ptCount val="91"/>
                <c:pt idx="0">
                  <c:v>0.45230894169392349</c:v>
                </c:pt>
                <c:pt idx="1">
                  <c:v>0.44394952288951278</c:v>
                </c:pt>
                <c:pt idx="2">
                  <c:v>0.41457500667668912</c:v>
                </c:pt>
                <c:pt idx="3">
                  <c:v>0.4246945822750966</c:v>
                </c:pt>
                <c:pt idx="4">
                  <c:v>0.4513380612894391</c:v>
                </c:pt>
                <c:pt idx="5">
                  <c:v>0.50382822797036353</c:v>
                </c:pt>
                <c:pt idx="6">
                  <c:v>0.54955088123152895</c:v>
                </c:pt>
                <c:pt idx="7">
                  <c:v>0.58359465692299706</c:v>
                </c:pt>
                <c:pt idx="8">
                  <c:v>0.60304949217464576</c:v>
                </c:pt>
                <c:pt idx="9">
                  <c:v>0.62212676287127888</c:v>
                </c:pt>
                <c:pt idx="10">
                  <c:v>0.64284551900590914</c:v>
                </c:pt>
                <c:pt idx="11">
                  <c:v>0.6636949640939046</c:v>
                </c:pt>
                <c:pt idx="12">
                  <c:v>0.69037519928877555</c:v>
                </c:pt>
                <c:pt idx="13">
                  <c:v>0.72686118782561038</c:v>
                </c:pt>
                <c:pt idx="14">
                  <c:v>0.74310999319542059</c:v>
                </c:pt>
                <c:pt idx="15">
                  <c:v>0.78620538834756992</c:v>
                </c:pt>
                <c:pt idx="16">
                  <c:v>0.82040740260616729</c:v>
                </c:pt>
                <c:pt idx="17">
                  <c:v>0.84902824975157887</c:v>
                </c:pt>
                <c:pt idx="18">
                  <c:v>0.89265379344451146</c:v>
                </c:pt>
                <c:pt idx="19">
                  <c:v>0.94100483180612371</c:v>
                </c:pt>
                <c:pt idx="20">
                  <c:v>0.98431161915080512</c:v>
                </c:pt>
                <c:pt idx="21">
                  <c:v>1.0314714107555745</c:v>
                </c:pt>
                <c:pt idx="22">
                  <c:v>1.0647905617989308</c:v>
                </c:pt>
                <c:pt idx="23">
                  <c:v>1.0775587214361335</c:v>
                </c:pt>
                <c:pt idx="24">
                  <c:v>1.091581525303025</c:v>
                </c:pt>
                <c:pt idx="25">
                  <c:v>1.1192918418740585</c:v>
                </c:pt>
                <c:pt idx="26">
                  <c:v>1.134931432685286</c:v>
                </c:pt>
                <c:pt idx="27">
                  <c:v>1.1277379781830714</c:v>
                </c:pt>
                <c:pt idx="28">
                  <c:v>1.1444770248227045</c:v>
                </c:pt>
                <c:pt idx="29">
                  <c:v>1.1478686494465986</c:v>
                </c:pt>
                <c:pt idx="30">
                  <c:v>1.1416610377019429</c:v>
                </c:pt>
                <c:pt idx="31">
                  <c:v>1.1424661665434728</c:v>
                </c:pt>
                <c:pt idx="32">
                  <c:v>1.1417423167720551</c:v>
                </c:pt>
                <c:pt idx="33">
                  <c:v>1.1449118321317193</c:v>
                </c:pt>
                <c:pt idx="34">
                  <c:v>1.1386024547434728</c:v>
                </c:pt>
                <c:pt idx="35">
                  <c:v>1.1428778623982432</c:v>
                </c:pt>
                <c:pt idx="36">
                  <c:v>1.1467904718891222</c:v>
                </c:pt>
                <c:pt idx="37">
                  <c:v>1.1433606088947419</c:v>
                </c:pt>
                <c:pt idx="38">
                  <c:v>1.1442541729215883</c:v>
                </c:pt>
                <c:pt idx="39">
                  <c:v>1.1467953762642489</c:v>
                </c:pt>
                <c:pt idx="40">
                  <c:v>1.1494986471414108</c:v>
                </c:pt>
                <c:pt idx="41">
                  <c:v>1.1519785045841695</c:v>
                </c:pt>
                <c:pt idx="42">
                  <c:v>1.1548302377983719</c:v>
                </c:pt>
                <c:pt idx="43">
                  <c:v>1.158643790069585</c:v>
                </c:pt>
                <c:pt idx="44">
                  <c:v>1.1615369909612969</c:v>
                </c:pt>
                <c:pt idx="45">
                  <c:v>1.1661792536687425</c:v>
                </c:pt>
                <c:pt idx="46">
                  <c:v>1.1730314344218902</c:v>
                </c:pt>
                <c:pt idx="47">
                  <c:v>1.1787971497450533</c:v>
                </c:pt>
                <c:pt idx="48">
                  <c:v>1.1847622407847733</c:v>
                </c:pt>
                <c:pt idx="49">
                  <c:v>1.1897406477482173</c:v>
                </c:pt>
                <c:pt idx="50">
                  <c:v>1.1954646433626981</c:v>
                </c:pt>
                <c:pt idx="51">
                  <c:v>1.2019348903664602</c:v>
                </c:pt>
                <c:pt idx="52">
                  <c:v>1.2078461597159544</c:v>
                </c:pt>
                <c:pt idx="53">
                  <c:v>1.2154482599911938</c:v>
                </c:pt>
                <c:pt idx="54">
                  <c:v>1.2225431828386097</c:v>
                </c:pt>
                <c:pt idx="55">
                  <c:v>1.2277261028613646</c:v>
                </c:pt>
                <c:pt idx="56">
                  <c:v>1.2316043307034017</c:v>
                </c:pt>
                <c:pt idx="57">
                  <c:v>1.2352980061302778</c:v>
                </c:pt>
                <c:pt idx="58">
                  <c:v>1.2388315868183186</c:v>
                </c:pt>
                <c:pt idx="59">
                  <c:v>1.2430105506960722</c:v>
                </c:pt>
                <c:pt idx="60">
                  <c:v>1.2456864673046615</c:v>
                </c:pt>
                <c:pt idx="61">
                  <c:v>1.2479747185433909</c:v>
                </c:pt>
                <c:pt idx="62">
                  <c:v>1.2502381888666949</c:v>
                </c:pt>
                <c:pt idx="63">
                  <c:v>1.2507646550611273</c:v>
                </c:pt>
                <c:pt idx="64">
                  <c:v>1.2507261080015166</c:v>
                </c:pt>
                <c:pt idx="65">
                  <c:v>1.2502962303268033</c:v>
                </c:pt>
                <c:pt idx="66">
                  <c:v>1.2486123977654946</c:v>
                </c:pt>
                <c:pt idx="67">
                  <c:v>1.248257401353932</c:v>
                </c:pt>
                <c:pt idx="68">
                  <c:v>1.2473852787594601</c:v>
                </c:pt>
                <c:pt idx="69">
                  <c:v>1.2463218673127614</c:v>
                </c:pt>
                <c:pt idx="70">
                  <c:v>1.2466717182515379</c:v>
                </c:pt>
                <c:pt idx="71">
                  <c:v>1.2481427776352967</c:v>
                </c:pt>
                <c:pt idx="72">
                  <c:v>1.2467581436354829</c:v>
                </c:pt>
                <c:pt idx="73">
                  <c:v>1.2443961885592982</c:v>
                </c:pt>
                <c:pt idx="74">
                  <c:v>1.2391699514156373</c:v>
                </c:pt>
                <c:pt idx="75">
                  <c:v>1.2338270843964696</c:v>
                </c:pt>
                <c:pt idx="76">
                  <c:v>1.226699489366776</c:v>
                </c:pt>
                <c:pt idx="77">
                  <c:v>1.2164796291933533</c:v>
                </c:pt>
                <c:pt idx="78">
                  <c:v>1.2075820568448807</c:v>
                </c:pt>
                <c:pt idx="79">
                  <c:v>1.2012240027626115</c:v>
                </c:pt>
                <c:pt idx="80">
                  <c:v>1.1927884086734062</c:v>
                </c:pt>
                <c:pt idx="81">
                  <c:v>1.1777129440169738</c:v>
                </c:pt>
                <c:pt idx="82">
                  <c:v>1.1692730317283642</c:v>
                </c:pt>
                <c:pt idx="83">
                  <c:v>1.1657788971979905</c:v>
                </c:pt>
                <c:pt idx="84">
                  <c:v>1.1611792943960229</c:v>
                </c:pt>
                <c:pt idx="85">
                  <c:v>1.1635654352688802</c:v>
                </c:pt>
                <c:pt idx="86">
                  <c:v>1.1822627922220978</c:v>
                </c:pt>
                <c:pt idx="87">
                  <c:v>1.199765627555204</c:v>
                </c:pt>
                <c:pt idx="88">
                  <c:v>1.2097390738570364</c:v>
                </c:pt>
                <c:pt idx="89">
                  <c:v>1.2267240802355626</c:v>
                </c:pt>
                <c:pt idx="90">
                  <c:v>1.2438739425552676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40-4D2A-8EAB-0E61483F5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27150240"/>
        <c:axId val="1249924832"/>
      </c:lineChart>
      <c:catAx>
        <c:axId val="122715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9924832"/>
        <c:crosses val="autoZero"/>
        <c:auto val="1"/>
        <c:lblAlgn val="ctr"/>
        <c:lblOffset val="100"/>
        <c:tickLblSkip val="6"/>
        <c:noMultiLvlLbl val="0"/>
      </c:catAx>
      <c:valAx>
        <c:axId val="1249924832"/>
        <c:scaling>
          <c:orientation val="minMax"/>
          <c:max val="1.4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71502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85292467046488"/>
          <c:y val="0.67533977865327255"/>
          <c:w val="0.56740552594637461"/>
          <c:h val="0.109118339187445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0">
          <a:latin typeface="+mn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11575492307694E-2"/>
          <c:y val="3.2642544013549109E-2"/>
          <c:w val="0.90937856459140465"/>
          <c:h val="0.67790667209379574"/>
        </c:manualLayout>
      </c:layout>
      <c:lineChart>
        <c:grouping val="standard"/>
        <c:varyColors val="0"/>
        <c:ser>
          <c:idx val="0"/>
          <c:order val="0"/>
          <c:tx>
            <c:strRef>
              <c:f>'TOTAL Pensiones'!$B$11</c:f>
              <c:strCache>
                <c:ptCount val="1"/>
                <c:pt idx="0">
                  <c:v>Reparto</c:v>
                </c:pt>
              </c:strCache>
            </c:strRef>
          </c:tx>
          <c:spPr>
            <a:ln w="19050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'TOTAL Pensiones'!$C$9:$CO$9</c:f>
              <c:numCache>
                <c:formatCode>General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'TOTAL Pensiones'!$C$11:$CO$11</c:f>
              <c:numCache>
                <c:formatCode>General</c:formatCode>
                <c:ptCount val="91"/>
                <c:pt idx="3" formatCode="0.00%">
                  <c:v>9.4320405571455532E-2</c:v>
                </c:pt>
                <c:pt idx="4" formatCode="0.00%">
                  <c:v>9.2039033654414279E-2</c:v>
                </c:pt>
                <c:pt idx="5" formatCode="0.00%">
                  <c:v>9.1306996597872142E-2</c:v>
                </c:pt>
                <c:pt idx="6" formatCode="0.00%">
                  <c:v>9.0738854114312012E-2</c:v>
                </c:pt>
                <c:pt idx="7" formatCode="0.00%">
                  <c:v>9.0221279320447142E-2</c:v>
                </c:pt>
                <c:pt idx="8" formatCode="0.00%">
                  <c:v>8.9752683401135014E-2</c:v>
                </c:pt>
                <c:pt idx="9" formatCode="0.00%">
                  <c:v>8.9325881487497275E-2</c:v>
                </c:pt>
                <c:pt idx="10" formatCode="0.00%">
                  <c:v>8.8934155018305525E-2</c:v>
                </c:pt>
                <c:pt idx="11" formatCode="0.00%">
                  <c:v>8.8634321398725915E-2</c:v>
                </c:pt>
                <c:pt idx="12" formatCode="0.00%">
                  <c:v>8.8368885028611635E-2</c:v>
                </c:pt>
                <c:pt idx="13" formatCode="0.00%">
                  <c:v>8.8129034852844637E-2</c:v>
                </c:pt>
                <c:pt idx="14" formatCode="0.00%">
                  <c:v>8.7900029052601025E-2</c:v>
                </c:pt>
                <c:pt idx="15" formatCode="0.00%">
                  <c:v>8.7670485618418142E-2</c:v>
                </c:pt>
                <c:pt idx="16" formatCode="0.00%">
                  <c:v>8.749933092135255E-2</c:v>
                </c:pt>
                <c:pt idx="17" formatCode="0.00%">
                  <c:v>8.733776745385792E-2</c:v>
                </c:pt>
                <c:pt idx="18" formatCode="0.00%">
                  <c:v>8.7181115516120664E-2</c:v>
                </c:pt>
                <c:pt idx="19" formatCode="0.00%">
                  <c:v>8.7030531244621429E-2</c:v>
                </c:pt>
                <c:pt idx="20" formatCode="0.00%">
                  <c:v>8.6894290332176813E-2</c:v>
                </c:pt>
                <c:pt idx="21" formatCode="0.00%">
                  <c:v>8.6777955014793254E-2</c:v>
                </c:pt>
                <c:pt idx="22" formatCode="0.00%">
                  <c:v>8.6692546589444114E-2</c:v>
                </c:pt>
                <c:pt idx="23" formatCode="0.00%">
                  <c:v>8.6641617492196857E-2</c:v>
                </c:pt>
                <c:pt idx="24" formatCode="0.00%">
                  <c:v>8.6624028324669824E-2</c:v>
                </c:pt>
                <c:pt idx="25" formatCode="0.00%">
                  <c:v>8.6635751674581735E-2</c:v>
                </c:pt>
                <c:pt idx="26" formatCode="0.00%">
                  <c:v>8.6603757974785534E-2</c:v>
                </c:pt>
                <c:pt idx="27" formatCode="0.00%">
                  <c:v>8.6600479802213956E-2</c:v>
                </c:pt>
                <c:pt idx="28" formatCode="0.00%">
                  <c:v>8.6618834670271649E-2</c:v>
                </c:pt>
                <c:pt idx="29" formatCode="0.00%">
                  <c:v>8.6646234345983744E-2</c:v>
                </c:pt>
                <c:pt idx="30" formatCode="0.00%">
                  <c:v>8.6669284071634364E-2</c:v>
                </c:pt>
                <c:pt idx="31" formatCode="0.00%">
                  <c:v>8.6590062502594059E-2</c:v>
                </c:pt>
                <c:pt idx="32" formatCode="0.00%">
                  <c:v>8.6511378435981418E-2</c:v>
                </c:pt>
                <c:pt idx="33" formatCode="0.00%">
                  <c:v>8.6427803234754422E-2</c:v>
                </c:pt>
                <c:pt idx="34" formatCode="0.00%">
                  <c:v>8.7372934539429681E-2</c:v>
                </c:pt>
                <c:pt idx="35" formatCode="0.00%">
                  <c:v>8.8332976929527102E-2</c:v>
                </c:pt>
                <c:pt idx="36" formatCode="0.00%">
                  <c:v>8.9205842604236349E-2</c:v>
                </c:pt>
                <c:pt idx="37" formatCode="0.00%">
                  <c:v>9.0116541812730142E-2</c:v>
                </c:pt>
                <c:pt idx="38" formatCode="0.00%">
                  <c:v>9.1077887522918011E-2</c:v>
                </c:pt>
                <c:pt idx="39" formatCode="0.00%">
                  <c:v>9.2090648957812479E-2</c:v>
                </c:pt>
                <c:pt idx="40" formatCode="0.00%">
                  <c:v>9.3145847549630428E-2</c:v>
                </c:pt>
                <c:pt idx="41" formatCode="0.00%">
                  <c:v>9.4102779011332252E-2</c:v>
                </c:pt>
                <c:pt idx="42" formatCode="0.00%">
                  <c:v>9.5123805364814004E-2</c:v>
                </c:pt>
                <c:pt idx="43" formatCode="0.00%">
                  <c:v>9.6201592790474841E-2</c:v>
                </c:pt>
                <c:pt idx="44" formatCode="0.00%">
                  <c:v>9.7320692986342092E-2</c:v>
                </c:pt>
                <c:pt idx="45" formatCode="0.00%">
                  <c:v>9.8471306964101515E-2</c:v>
                </c:pt>
                <c:pt idx="46" formatCode="0.00%">
                  <c:v>9.9494522745007391E-2</c:v>
                </c:pt>
                <c:pt idx="47" formatCode="0.00%">
                  <c:v>0.10057048048533672</c:v>
                </c:pt>
                <c:pt idx="48" formatCode="0.00%">
                  <c:v>0.10167789241444905</c:v>
                </c:pt>
                <c:pt idx="49" formatCode="0.00%">
                  <c:v>0.10280257987733196</c:v>
                </c:pt>
                <c:pt idx="50" formatCode="0.00%">
                  <c:v>0.10394519710670623</c:v>
                </c:pt>
                <c:pt idx="51" formatCode="0.00%">
                  <c:v>0.10492118351864148</c:v>
                </c:pt>
                <c:pt idx="52" formatCode="0.00%">
                  <c:v>0.10591281183872774</c:v>
                </c:pt>
                <c:pt idx="53" formatCode="0.00%">
                  <c:v>0.10693476907714117</c:v>
                </c:pt>
                <c:pt idx="54" formatCode="0.00%">
                  <c:v>0.1079893379070538</c:v>
                </c:pt>
                <c:pt idx="55" formatCode="0.00%">
                  <c:v>0.10905808679067251</c:v>
                </c:pt>
                <c:pt idx="56" formatCode="0.00%">
                  <c:v>0.10988724563745153</c:v>
                </c:pt>
                <c:pt idx="57" formatCode="0.00%">
                  <c:v>0.11075683795536079</c:v>
                </c:pt>
                <c:pt idx="58" formatCode="0.00%">
                  <c:v>0.11166194206639068</c:v>
                </c:pt>
                <c:pt idx="59" formatCode="0.00%">
                  <c:v>0.11258255674752701</c:v>
                </c:pt>
                <c:pt idx="60" formatCode="0.00%">
                  <c:v>0.11350541443585066</c:v>
                </c:pt>
                <c:pt idx="61" formatCode="0.00%">
                  <c:v>0.11419837439957678</c:v>
                </c:pt>
                <c:pt idx="62" formatCode="0.00%">
                  <c:v>0.11495665977706798</c:v>
                </c:pt>
                <c:pt idx="63" formatCode="0.00%">
                  <c:v>0.11574611095382839</c:v>
                </c:pt>
                <c:pt idx="64" formatCode="0.00%">
                  <c:v>0.11654905532443635</c:v>
                </c:pt>
                <c:pt idx="65" formatCode="0.00%">
                  <c:v>0.11738032987521527</c:v>
                </c:pt>
                <c:pt idx="66" formatCode="0.00%">
                  <c:v>0.11796857860196777</c:v>
                </c:pt>
                <c:pt idx="67" formatCode="0.00%">
                  <c:v>0.11858902766726978</c:v>
                </c:pt>
                <c:pt idx="68" formatCode="0.00%">
                  <c:v>0.1192735552578892</c:v>
                </c:pt>
                <c:pt idx="69" formatCode="0.00%">
                  <c:v>0.12003513860046361</c:v>
                </c:pt>
                <c:pt idx="70" formatCode="0.00%">
                  <c:v>0.12084953382907948</c:v>
                </c:pt>
                <c:pt idx="71" formatCode="0.00%">
                  <c:v>0.12133810331715372</c:v>
                </c:pt>
                <c:pt idx="72" formatCode="0.00%">
                  <c:v>0.12191026362645009</c:v>
                </c:pt>
                <c:pt idx="73" formatCode="0.00%">
                  <c:v>0.12255257420806269</c:v>
                </c:pt>
                <c:pt idx="74" formatCode="0.00%">
                  <c:v>0.1232378707433118</c:v>
                </c:pt>
                <c:pt idx="75" formatCode="0.00%">
                  <c:v>0.12395078389697504</c:v>
                </c:pt>
                <c:pt idx="76" formatCode="0.00%">
                  <c:v>0.12436026029193793</c:v>
                </c:pt>
                <c:pt idx="77" formatCode="0.00%">
                  <c:v>0.12485707833673766</c:v>
                </c:pt>
                <c:pt idx="78" formatCode="0.00%">
                  <c:v>0.12541932355675409</c:v>
                </c:pt>
                <c:pt idx="79" formatCode="0.00%">
                  <c:v>0.12602375852153533</c:v>
                </c:pt>
                <c:pt idx="80" formatCode="0.00%">
                  <c:v>0.1266657904486849</c:v>
                </c:pt>
                <c:pt idx="81" formatCode="0.00%">
                  <c:v>0.126995570286529</c:v>
                </c:pt>
                <c:pt idx="82" formatCode="0.00%">
                  <c:v>0.12740141894364898</c:v>
                </c:pt>
                <c:pt idx="83" formatCode="0.00%">
                  <c:v>0.12788476975929597</c:v>
                </c:pt>
                <c:pt idx="84" formatCode="0.00%">
                  <c:v>0.12844000964594066</c:v>
                </c:pt>
                <c:pt idx="85" formatCode="0.00%">
                  <c:v>0.12905952163932605</c:v>
                </c:pt>
                <c:pt idx="86" formatCode="0.00%">
                  <c:v>0.12932814579615928</c:v>
                </c:pt>
                <c:pt idx="87" formatCode="0.00%">
                  <c:v>0.12969645353652723</c:v>
                </c:pt>
                <c:pt idx="88" formatCode="0.00%">
                  <c:v>0.13015410495580185</c:v>
                </c:pt>
                <c:pt idx="89" formatCode="0.00%">
                  <c:v>0.13068159206934235</c:v>
                </c:pt>
                <c:pt idx="90" formatCode="0.00%">
                  <c:v>0.13126580422449949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D6-4345-A4E0-A777AB9568B9}"/>
            </c:ext>
          </c:extLst>
        </c:ser>
        <c:ser>
          <c:idx val="1"/>
          <c:order val="1"/>
          <c:tx>
            <c:strRef>
              <c:f>'TOTAL Pensiones'!$B$12</c:f>
              <c:strCache>
                <c:ptCount val="1"/>
                <c:pt idx="0">
                  <c:v>AFAP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'TOTAL Pensiones'!$C$9:$CO$9</c:f>
              <c:numCache>
                <c:formatCode>General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'TOTAL Pensiones'!$C$12:$CO$12</c:f>
              <c:numCache>
                <c:formatCode>General</c:formatCode>
                <c:ptCount val="91"/>
                <c:pt idx="3" formatCode="0.0%">
                  <c:v>2.2000000000000001E-3</c:v>
                </c:pt>
                <c:pt idx="4" formatCode="0.0%">
                  <c:v>2.2000000000000001E-3</c:v>
                </c:pt>
                <c:pt idx="5" formatCode="0.0%">
                  <c:v>2.2000000000000001E-3</c:v>
                </c:pt>
                <c:pt idx="6" formatCode="0.0%">
                  <c:v>2.2000000000000001E-3</c:v>
                </c:pt>
                <c:pt idx="7" formatCode="0.0%">
                  <c:v>2.4419586457395883E-3</c:v>
                </c:pt>
                <c:pt idx="8" formatCode="0.0%">
                  <c:v>2.9851363050892163E-3</c:v>
                </c:pt>
                <c:pt idx="9" formatCode="0.0%">
                  <c:v>3.5772163744028948E-3</c:v>
                </c:pt>
                <c:pt idx="10" formatCode="0.0%">
                  <c:v>4.2217323342199535E-3</c:v>
                </c:pt>
                <c:pt idx="11" formatCode="0.0%">
                  <c:v>4.9282471970925725E-3</c:v>
                </c:pt>
                <c:pt idx="12" formatCode="0.0%">
                  <c:v>5.6863890093860536E-3</c:v>
                </c:pt>
                <c:pt idx="13" formatCode="0.0%">
                  <c:v>6.5083415159641281E-3</c:v>
                </c:pt>
                <c:pt idx="14" formatCode="0.0%">
                  <c:v>7.3817593781255889E-3</c:v>
                </c:pt>
                <c:pt idx="15" formatCode="0.0%">
                  <c:v>8.3010875861309653E-3</c:v>
                </c:pt>
                <c:pt idx="16" formatCode="0.0%">
                  <c:v>9.2798520755950735E-3</c:v>
                </c:pt>
                <c:pt idx="17" formatCode="0.0%">
                  <c:v>1.0313012797938949E-2</c:v>
                </c:pt>
                <c:pt idx="18" formatCode="0.0%">
                  <c:v>1.1393336042052254E-2</c:v>
                </c:pt>
                <c:pt idx="19" formatCode="0.0%">
                  <c:v>1.2528758611113041E-2</c:v>
                </c:pt>
                <c:pt idx="20" formatCode="0.0%">
                  <c:v>1.3731327866262438E-2</c:v>
                </c:pt>
                <c:pt idx="21" formatCode="0.0%">
                  <c:v>1.4996792789430485E-2</c:v>
                </c:pt>
                <c:pt idx="22" formatCode="0.0%">
                  <c:v>1.633292071371904E-2</c:v>
                </c:pt>
                <c:pt idx="23" formatCode="0.0%">
                  <c:v>1.7745467223325616E-2</c:v>
                </c:pt>
                <c:pt idx="24" formatCode="0.0%">
                  <c:v>1.9241821385788442E-2</c:v>
                </c:pt>
                <c:pt idx="25" formatCode="0.0%">
                  <c:v>2.0825589473148099E-2</c:v>
                </c:pt>
                <c:pt idx="26" formatCode="0.0%">
                  <c:v>2.2463259295682166E-2</c:v>
                </c:pt>
                <c:pt idx="27" formatCode="0.0%">
                  <c:v>2.4194148007143423E-2</c:v>
                </c:pt>
                <c:pt idx="28" formatCode="0.0%">
                  <c:v>2.6010378759190409E-2</c:v>
                </c:pt>
                <c:pt idx="29" formatCode="0.0%">
                  <c:v>2.7919635896049066E-2</c:v>
                </c:pt>
                <c:pt idx="30" formatCode="0.0%">
                  <c:v>2.9881643313701033E-2</c:v>
                </c:pt>
                <c:pt idx="31" formatCode="0.0%">
                  <c:v>3.0657398036400475E-2</c:v>
                </c:pt>
                <c:pt idx="32" formatCode="0.0%">
                  <c:v>3.1446169284787953E-2</c:v>
                </c:pt>
                <c:pt idx="33" formatCode="0.0%">
                  <c:v>3.22811850430672E-2</c:v>
                </c:pt>
                <c:pt idx="34" formatCode="0.0%">
                  <c:v>3.2145870211762149E-2</c:v>
                </c:pt>
                <c:pt idx="35" formatCode="0.0%">
                  <c:v>3.208112503272461E-2</c:v>
                </c:pt>
                <c:pt idx="36" formatCode="0.0%">
                  <c:v>3.2041151195310869E-2</c:v>
                </c:pt>
                <c:pt idx="37" formatCode="0.0%">
                  <c:v>3.2078324890004228E-2</c:v>
                </c:pt>
                <c:pt idx="38" formatCode="0.0%">
                  <c:v>3.2195366394372524E-2</c:v>
                </c:pt>
                <c:pt idx="39" formatCode="0.0%">
                  <c:v>3.238860634477618E-2</c:v>
                </c:pt>
                <c:pt idx="40" formatCode="0.0%">
                  <c:v>3.2662782767558018E-2</c:v>
                </c:pt>
                <c:pt idx="41" formatCode="0.0%">
                  <c:v>3.2939250214982493E-2</c:v>
                </c:pt>
                <c:pt idx="42" formatCode="0.0%">
                  <c:v>3.3284535405472861E-2</c:v>
                </c:pt>
                <c:pt idx="43" formatCode="0.0%">
                  <c:v>3.3688987528020818E-2</c:v>
                </c:pt>
                <c:pt idx="44" formatCode="0.0%">
                  <c:v>3.332642118623734E-2</c:v>
                </c:pt>
                <c:pt idx="45" formatCode="0.0%">
                  <c:v>3.3791483498740157E-2</c:v>
                </c:pt>
                <c:pt idx="46" formatCode="0.0%">
                  <c:v>3.4222159319538127E-2</c:v>
                </c:pt>
                <c:pt idx="47" formatCode="0.0%">
                  <c:v>3.4684004001784889E-2</c:v>
                </c:pt>
                <c:pt idx="48" formatCode="0.0%">
                  <c:v>3.5983666062685341E-2</c:v>
                </c:pt>
                <c:pt idx="49" formatCode="0.0%">
                  <c:v>3.6454498817541342E-2</c:v>
                </c:pt>
                <c:pt idx="50" formatCode="0.0%">
                  <c:v>3.6922369349209658E-2</c:v>
                </c:pt>
                <c:pt idx="51" formatCode="0.0%">
                  <c:v>3.7308208138153554E-2</c:v>
                </c:pt>
                <c:pt idx="52" formatCode="0.0%">
                  <c:v>3.7691398069283802E-2</c:v>
                </c:pt>
                <c:pt idx="53" formatCode="0.0%">
                  <c:v>3.8071548564963323E-2</c:v>
                </c:pt>
                <c:pt idx="54" formatCode="0.0%">
                  <c:v>3.8461061659587417E-2</c:v>
                </c:pt>
                <c:pt idx="55" formatCode="0.0%">
                  <c:v>3.8844579076225322E-2</c:v>
                </c:pt>
                <c:pt idx="56" formatCode="0.0%">
                  <c:v>3.9116594792043491E-2</c:v>
                </c:pt>
                <c:pt idx="57" formatCode="0.0%">
                  <c:v>3.9400527902025494E-2</c:v>
                </c:pt>
                <c:pt idx="58" formatCode="0.0%">
                  <c:v>3.968871824935441E-2</c:v>
                </c:pt>
                <c:pt idx="59" formatCode="0.0%">
                  <c:v>3.9976177066941912E-2</c:v>
                </c:pt>
                <c:pt idx="60" formatCode="0.0%">
                  <c:v>4.0258450972347495E-2</c:v>
                </c:pt>
                <c:pt idx="61" formatCode="0.0%">
                  <c:v>4.0438403994659325E-2</c:v>
                </c:pt>
                <c:pt idx="62" formatCode="0.0%">
                  <c:v>4.0642121796105726E-2</c:v>
                </c:pt>
                <c:pt idx="63" formatCode="0.0%">
                  <c:v>4.0847745600147131E-2</c:v>
                </c:pt>
                <c:pt idx="64" formatCode="0.0%">
                  <c:v>4.1057437153527096E-2</c:v>
                </c:pt>
                <c:pt idx="65" formatCode="0.0%">
                  <c:v>4.1274857329973547E-2</c:v>
                </c:pt>
                <c:pt idx="66" formatCode="0.0%">
                  <c:v>4.1386818834768989E-2</c:v>
                </c:pt>
                <c:pt idx="67" formatCode="0.0%">
                  <c:v>4.150894827709968E-2</c:v>
                </c:pt>
                <c:pt idx="68" formatCode="0.0%">
                  <c:v>4.1652929046468556E-2</c:v>
                </c:pt>
                <c:pt idx="69" formatCode="0.0%">
                  <c:v>4.1824704626803752E-2</c:v>
                </c:pt>
                <c:pt idx="70" formatCode="0.0%">
                  <c:v>4.2011504988376365E-2</c:v>
                </c:pt>
                <c:pt idx="71" formatCode="0.0%">
                  <c:v>4.2064891620842246E-2</c:v>
                </c:pt>
                <c:pt idx="72" formatCode="0.0%">
                  <c:v>4.2148317908127023E-2</c:v>
                </c:pt>
                <c:pt idx="73" formatCode="0.0%">
                  <c:v>4.2255780264150437E-2</c:v>
                </c:pt>
                <c:pt idx="74" formatCode="0.0%">
                  <c:v>4.2376660797875637E-2</c:v>
                </c:pt>
                <c:pt idx="75" formatCode="0.0%">
                  <c:v>4.2504563067728575E-2</c:v>
                </c:pt>
                <c:pt idx="76" formatCode="0.0%">
                  <c:v>4.2509022523201628E-2</c:v>
                </c:pt>
                <c:pt idx="77" formatCode="0.0%">
                  <c:v>4.2544414943915275E-2</c:v>
                </c:pt>
                <c:pt idx="78" formatCode="0.0%">
                  <c:v>4.2602103272991708E-2</c:v>
                </c:pt>
                <c:pt idx="79" formatCode="0.0%">
                  <c:v>4.2672896216859463E-2</c:v>
                </c:pt>
                <c:pt idx="80" formatCode="0.0%">
                  <c:v>4.2754996903841665E-2</c:v>
                </c:pt>
                <c:pt idx="81" formatCode="0.0%">
                  <c:v>4.2713179798120698E-2</c:v>
                </c:pt>
                <c:pt idx="82" formatCode="0.0%">
                  <c:v>4.2698447543284133E-2</c:v>
                </c:pt>
                <c:pt idx="83" formatCode="0.0%">
                  <c:v>4.2711036729307109E-2</c:v>
                </c:pt>
                <c:pt idx="84" formatCode="0.0%">
                  <c:v>4.2748772599086805E-2</c:v>
                </c:pt>
                <c:pt idx="85" formatCode="0.0%">
                  <c:v>4.2803911480535715E-2</c:v>
                </c:pt>
                <c:pt idx="86" formatCode="0.0%">
                  <c:v>4.273747528781241E-2</c:v>
                </c:pt>
                <c:pt idx="87" formatCode="0.0%">
                  <c:v>4.269737810619504E-2</c:v>
                </c:pt>
                <c:pt idx="88" formatCode="0.0%">
                  <c:v>4.2692758983783691E-2</c:v>
                </c:pt>
                <c:pt idx="89" formatCode="0.0%">
                  <c:v>4.27135199311348E-2</c:v>
                </c:pt>
                <c:pt idx="90" formatCode="0.0%">
                  <c:v>4.2754742296662762E-2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D6-4345-A4E0-A777AB9568B9}"/>
            </c:ext>
          </c:extLst>
        </c:ser>
        <c:ser>
          <c:idx val="4"/>
          <c:order val="2"/>
          <c:tx>
            <c:strRef>
              <c:f>'TOTAL Pensiones'!$B$13</c:f>
              <c:strCache>
                <c:ptCount val="1"/>
                <c:pt idx="0">
                  <c:v>Total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'TOTAL Pensiones'!$C$9:$CO$9</c:f>
              <c:numCache>
                <c:formatCode>General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'TOTAL Pensiones'!$C$13:$CO$13</c:f>
              <c:numCache>
                <c:formatCode>General</c:formatCode>
                <c:ptCount val="91"/>
                <c:pt idx="3" formatCode="0%">
                  <c:v>9.6520405571455525E-2</c:v>
                </c:pt>
                <c:pt idx="4" formatCode="0%">
                  <c:v>9.4239033654414273E-2</c:v>
                </c:pt>
                <c:pt idx="5" formatCode="0%">
                  <c:v>9.3506996597872136E-2</c:v>
                </c:pt>
                <c:pt idx="6" formatCode="0%">
                  <c:v>9.2938854114312006E-2</c:v>
                </c:pt>
                <c:pt idx="7" formatCode="0%">
                  <c:v>9.2663237966186737E-2</c:v>
                </c:pt>
                <c:pt idx="8" formatCode="0%">
                  <c:v>9.2737819706224231E-2</c:v>
                </c:pt>
                <c:pt idx="9" formatCode="0%">
                  <c:v>9.2903097861900166E-2</c:v>
                </c:pt>
                <c:pt idx="10" formatCode="0%">
                  <c:v>9.3155887352525474E-2</c:v>
                </c:pt>
                <c:pt idx="11" formatCode="0%">
                  <c:v>9.3562568595818491E-2</c:v>
                </c:pt>
                <c:pt idx="12" formatCode="0%">
                  <c:v>9.4055274037997683E-2</c:v>
                </c:pt>
                <c:pt idx="13" formatCode="0%">
                  <c:v>9.463737636880877E-2</c:v>
                </c:pt>
                <c:pt idx="14" formatCode="0%">
                  <c:v>9.5281788430726613E-2</c:v>
                </c:pt>
                <c:pt idx="15" formatCode="0%">
                  <c:v>9.5971573204549104E-2</c:v>
                </c:pt>
                <c:pt idx="16" formatCode="0%">
                  <c:v>9.6779182996947627E-2</c:v>
                </c:pt>
                <c:pt idx="17" formatCode="0%">
                  <c:v>9.7650780251796868E-2</c:v>
                </c:pt>
                <c:pt idx="18" formatCode="0%">
                  <c:v>9.8574451558172918E-2</c:v>
                </c:pt>
                <c:pt idx="19" formatCode="0%">
                  <c:v>9.9559289855734465E-2</c:v>
                </c:pt>
                <c:pt idx="20" formatCode="0%">
                  <c:v>0.10062561819843925</c:v>
                </c:pt>
                <c:pt idx="21" formatCode="0%">
                  <c:v>0.10177474780422374</c:v>
                </c:pt>
                <c:pt idx="22" formatCode="0%">
                  <c:v>0.10302546730316316</c:v>
                </c:pt>
                <c:pt idx="23" formatCode="0%">
                  <c:v>0.10438708471552247</c:v>
                </c:pt>
                <c:pt idx="24" formatCode="0%">
                  <c:v>0.10586584971045826</c:v>
                </c:pt>
                <c:pt idx="25" formatCode="0%">
                  <c:v>0.10746134114772983</c:v>
                </c:pt>
                <c:pt idx="26" formatCode="0%">
                  <c:v>0.10906701727046769</c:v>
                </c:pt>
                <c:pt idx="27" formatCode="0%">
                  <c:v>0.11079462780935738</c:v>
                </c:pt>
                <c:pt idx="28" formatCode="0%">
                  <c:v>0.11262921342946206</c:v>
                </c:pt>
                <c:pt idx="29" formatCode="0%">
                  <c:v>0.11456587024203281</c:v>
                </c:pt>
                <c:pt idx="30" formatCode="0%">
                  <c:v>0.1165509273853354</c:v>
                </c:pt>
                <c:pt idx="31" formatCode="0%">
                  <c:v>0.11724746053899454</c:v>
                </c:pt>
                <c:pt idx="32" formatCode="0.0%">
                  <c:v>0.11795754772076937</c:v>
                </c:pt>
                <c:pt idx="33" formatCode="0%">
                  <c:v>0.11870898827782161</c:v>
                </c:pt>
                <c:pt idx="34" formatCode="0%">
                  <c:v>0.11951880475119184</c:v>
                </c:pt>
                <c:pt idx="35" formatCode="0%">
                  <c:v>0.12041410196225172</c:v>
                </c:pt>
                <c:pt idx="36" formatCode="0%">
                  <c:v>0.12124699379954722</c:v>
                </c:pt>
                <c:pt idx="37" formatCode="0%">
                  <c:v>0.12219486670273437</c:v>
                </c:pt>
                <c:pt idx="38" formatCode="0%">
                  <c:v>0.12327325391729053</c:v>
                </c:pt>
                <c:pt idx="39" formatCode="0%">
                  <c:v>0.12447925530258866</c:v>
                </c:pt>
                <c:pt idx="40" formatCode="0.0%">
                  <c:v>0.12580863031718845</c:v>
                </c:pt>
                <c:pt idx="41" formatCode="0%">
                  <c:v>0.12704202922631475</c:v>
                </c:pt>
                <c:pt idx="42" formatCode="0%">
                  <c:v>0.12840834077028687</c:v>
                </c:pt>
                <c:pt idx="43" formatCode="0%">
                  <c:v>0.12989058031849565</c:v>
                </c:pt>
                <c:pt idx="44" formatCode="0%">
                  <c:v>0.13064711417257943</c:v>
                </c:pt>
                <c:pt idx="45" formatCode="0%">
                  <c:v>0.13226279046284167</c:v>
                </c:pt>
                <c:pt idx="46" formatCode="0%">
                  <c:v>0.13371668206454551</c:v>
                </c:pt>
                <c:pt idx="47" formatCode="0%">
                  <c:v>0.1352544844871216</c:v>
                </c:pt>
                <c:pt idx="48" formatCode="0%">
                  <c:v>0.1376615584771344</c:v>
                </c:pt>
                <c:pt idx="49" formatCode="0%">
                  <c:v>0.1392570786948733</c:v>
                </c:pt>
                <c:pt idx="50" formatCode="0%">
                  <c:v>0.14086756645591589</c:v>
                </c:pt>
                <c:pt idx="51" formatCode="0%">
                  <c:v>0.14222939165679505</c:v>
                </c:pt>
                <c:pt idx="52" formatCode="0%">
                  <c:v>0.14360420990801154</c:v>
                </c:pt>
                <c:pt idx="53" formatCode="0%">
                  <c:v>0.14500631764210448</c:v>
                </c:pt>
                <c:pt idx="54" formatCode="0%">
                  <c:v>0.14645039956664122</c:v>
                </c:pt>
                <c:pt idx="55" formatCode="0%">
                  <c:v>0.14790266586689782</c:v>
                </c:pt>
                <c:pt idx="56" formatCode="0%">
                  <c:v>0.14900384042949502</c:v>
                </c:pt>
                <c:pt idx="57" formatCode="0%">
                  <c:v>0.15015736585738629</c:v>
                </c:pt>
                <c:pt idx="58" formatCode="0%">
                  <c:v>0.15135066031574509</c:v>
                </c:pt>
                <c:pt idx="59" formatCode="0%">
                  <c:v>0.15255873381446894</c:v>
                </c:pt>
                <c:pt idx="60" formatCode="0%">
                  <c:v>0.15376386540819814</c:v>
                </c:pt>
                <c:pt idx="61" formatCode="0%">
                  <c:v>0.15463677839423612</c:v>
                </c:pt>
                <c:pt idx="62" formatCode="0%">
                  <c:v>0.15559878157317369</c:v>
                </c:pt>
                <c:pt idx="63" formatCode="0%">
                  <c:v>0.15659385655397551</c:v>
                </c:pt>
                <c:pt idx="64" formatCode="0%">
                  <c:v>0.15760649247796343</c:v>
                </c:pt>
                <c:pt idx="65" formatCode="0%">
                  <c:v>0.15865518720518881</c:v>
                </c:pt>
                <c:pt idx="66" formatCode="0%">
                  <c:v>0.15935539743673677</c:v>
                </c:pt>
                <c:pt idx="67" formatCode="0%">
                  <c:v>0.16009797594436947</c:v>
                </c:pt>
                <c:pt idx="68" formatCode="0%">
                  <c:v>0.16092648430435774</c:v>
                </c:pt>
                <c:pt idx="69" formatCode="0%">
                  <c:v>0.16185984322726737</c:v>
                </c:pt>
                <c:pt idx="70" formatCode="0%">
                  <c:v>0.16286103881745584</c:v>
                </c:pt>
                <c:pt idx="71" formatCode="0%">
                  <c:v>0.16340299493799598</c:v>
                </c:pt>
                <c:pt idx="72" formatCode="0%">
                  <c:v>0.16405858153457711</c:v>
                </c:pt>
                <c:pt idx="73" formatCode="0%">
                  <c:v>0.16480835447221312</c:v>
                </c:pt>
                <c:pt idx="74" formatCode="0%">
                  <c:v>0.16561453154118744</c:v>
                </c:pt>
                <c:pt idx="75" formatCode="0%">
                  <c:v>0.16645534696470363</c:v>
                </c:pt>
                <c:pt idx="76" formatCode="0%">
                  <c:v>0.16686928281513957</c:v>
                </c:pt>
                <c:pt idx="77" formatCode="0%">
                  <c:v>0.16740149328065293</c:v>
                </c:pt>
                <c:pt idx="78" formatCode="0%">
                  <c:v>0.1680214268297458</c:v>
                </c:pt>
                <c:pt idx="79" formatCode="0%">
                  <c:v>0.16869665473839479</c:v>
                </c:pt>
                <c:pt idx="80" formatCode="0%">
                  <c:v>0.16942078735252655</c:v>
                </c:pt>
                <c:pt idx="81" formatCode="0%">
                  <c:v>0.1697087500846497</c:v>
                </c:pt>
                <c:pt idx="82" formatCode="0%">
                  <c:v>0.17009986648693312</c:v>
                </c:pt>
                <c:pt idx="83" formatCode="0%">
                  <c:v>0.17059580648860306</c:v>
                </c:pt>
                <c:pt idx="84" formatCode="0%">
                  <c:v>0.17118878224502745</c:v>
                </c:pt>
                <c:pt idx="85" formatCode="0%">
                  <c:v>0.17186343311986177</c:v>
                </c:pt>
                <c:pt idx="86" formatCode="0%">
                  <c:v>0.17206562108397169</c:v>
                </c:pt>
                <c:pt idx="87" formatCode="0%">
                  <c:v>0.17239383164272226</c:v>
                </c:pt>
                <c:pt idx="88" formatCode="0%">
                  <c:v>0.17284686393958554</c:v>
                </c:pt>
                <c:pt idx="89" formatCode="0%">
                  <c:v>0.17339511200047714</c:v>
                </c:pt>
                <c:pt idx="90" formatCode="0.0%">
                  <c:v>0.17402054652116225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FD6-4345-A4E0-A777AB956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6616912"/>
        <c:axId val="546617304"/>
      </c:lineChart>
      <c:catAx>
        <c:axId val="546616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4661730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54661730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546616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4149362444484853E-3"/>
          <c:y val="0.93086243242977285"/>
          <c:w val="0.98534001462656506"/>
          <c:h val="4.131715636994120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+mn-lt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466459967902688E-2"/>
          <c:y val="2.23795576274958E-2"/>
          <c:w val="0.90937856459140465"/>
          <c:h val="0.67790667209379574"/>
        </c:manualLayout>
      </c:layout>
      <c:lineChart>
        <c:grouping val="standard"/>
        <c:varyColors val="0"/>
        <c:ser>
          <c:idx val="0"/>
          <c:order val="0"/>
          <c:tx>
            <c:strRef>
              <c:f>'TOTAL Pensiones'!$B$11</c:f>
              <c:strCache>
                <c:ptCount val="1"/>
                <c:pt idx="0">
                  <c:v>Reparto</c:v>
                </c:pt>
              </c:strCache>
            </c:strRef>
          </c:tx>
          <c:spPr>
            <a:ln w="19050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'TOTAL Pensiones'!$C$9:$CO$9</c:f>
              <c:numCache>
                <c:formatCode>General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'TOTAL Pensiones'!$C$11:$CO$11</c:f>
              <c:numCache>
                <c:formatCode>General</c:formatCode>
                <c:ptCount val="91"/>
                <c:pt idx="3" formatCode="0.00%">
                  <c:v>9.4320405571455532E-2</c:v>
                </c:pt>
                <c:pt idx="4" formatCode="0.00%">
                  <c:v>9.2039033654414279E-2</c:v>
                </c:pt>
                <c:pt idx="5" formatCode="0.00%">
                  <c:v>9.1306996597872142E-2</c:v>
                </c:pt>
                <c:pt idx="6" formatCode="0.00%">
                  <c:v>9.0738854114312012E-2</c:v>
                </c:pt>
                <c:pt idx="7" formatCode="0.00%">
                  <c:v>9.0221279320447142E-2</c:v>
                </c:pt>
                <c:pt idx="8" formatCode="0.00%">
                  <c:v>8.9752683401135014E-2</c:v>
                </c:pt>
                <c:pt idx="9" formatCode="0.00%">
                  <c:v>8.9325881487497275E-2</c:v>
                </c:pt>
                <c:pt idx="10" formatCode="0.00%">
                  <c:v>8.8934155018305525E-2</c:v>
                </c:pt>
                <c:pt idx="11" formatCode="0.00%">
                  <c:v>8.8634321398725915E-2</c:v>
                </c:pt>
                <c:pt idx="12" formatCode="0.00%">
                  <c:v>8.8368885028611635E-2</c:v>
                </c:pt>
                <c:pt idx="13" formatCode="0.00%">
                  <c:v>8.8129034852844637E-2</c:v>
                </c:pt>
                <c:pt idx="14" formatCode="0.00%">
                  <c:v>8.7900029052601025E-2</c:v>
                </c:pt>
                <c:pt idx="15" formatCode="0.00%">
                  <c:v>8.7670485618418142E-2</c:v>
                </c:pt>
                <c:pt idx="16" formatCode="0.00%">
                  <c:v>8.749933092135255E-2</c:v>
                </c:pt>
                <c:pt idx="17" formatCode="0.00%">
                  <c:v>8.733776745385792E-2</c:v>
                </c:pt>
                <c:pt idx="18" formatCode="0.00%">
                  <c:v>8.7181115516120664E-2</c:v>
                </c:pt>
                <c:pt idx="19" formatCode="0.00%">
                  <c:v>8.7030531244621429E-2</c:v>
                </c:pt>
                <c:pt idx="20" formatCode="0.00%">
                  <c:v>8.6894290332176813E-2</c:v>
                </c:pt>
                <c:pt idx="21" formatCode="0.00%">
                  <c:v>8.6777955014793254E-2</c:v>
                </c:pt>
                <c:pt idx="22" formatCode="0.00%">
                  <c:v>8.6692546589444114E-2</c:v>
                </c:pt>
                <c:pt idx="23" formatCode="0.00%">
                  <c:v>8.6641617492196857E-2</c:v>
                </c:pt>
                <c:pt idx="24" formatCode="0.00%">
                  <c:v>8.6624028324669824E-2</c:v>
                </c:pt>
                <c:pt idx="25" formatCode="0.00%">
                  <c:v>8.6635751674581735E-2</c:v>
                </c:pt>
                <c:pt idx="26" formatCode="0.00%">
                  <c:v>8.6603757974785534E-2</c:v>
                </c:pt>
                <c:pt idx="27" formatCode="0.00%">
                  <c:v>8.6600479802213956E-2</c:v>
                </c:pt>
                <c:pt idx="28" formatCode="0.00%">
                  <c:v>8.6618834670271649E-2</c:v>
                </c:pt>
                <c:pt idx="29" formatCode="0.00%">
                  <c:v>8.6646234345983744E-2</c:v>
                </c:pt>
                <c:pt idx="30" formatCode="0.00%">
                  <c:v>8.6669284071634364E-2</c:v>
                </c:pt>
                <c:pt idx="31" formatCode="0.00%">
                  <c:v>8.6590062502594059E-2</c:v>
                </c:pt>
                <c:pt idx="32" formatCode="0.00%">
                  <c:v>8.6511378435981418E-2</c:v>
                </c:pt>
                <c:pt idx="33" formatCode="0.00%">
                  <c:v>8.6427803234754422E-2</c:v>
                </c:pt>
                <c:pt idx="34" formatCode="0.00%">
                  <c:v>8.7372934539429681E-2</c:v>
                </c:pt>
                <c:pt idx="35" formatCode="0.00%">
                  <c:v>8.8332976929527102E-2</c:v>
                </c:pt>
                <c:pt idx="36" formatCode="0.00%">
                  <c:v>8.9205842604236349E-2</c:v>
                </c:pt>
                <c:pt idx="37" formatCode="0.00%">
                  <c:v>9.0116541812730142E-2</c:v>
                </c:pt>
                <c:pt idx="38" formatCode="0.00%">
                  <c:v>9.1077887522918011E-2</c:v>
                </c:pt>
                <c:pt idx="39" formatCode="0.00%">
                  <c:v>9.2090648957812479E-2</c:v>
                </c:pt>
                <c:pt idx="40" formatCode="0.00%">
                  <c:v>9.3145847549630428E-2</c:v>
                </c:pt>
                <c:pt idx="41" formatCode="0.00%">
                  <c:v>9.4102779011332252E-2</c:v>
                </c:pt>
                <c:pt idx="42" formatCode="0.00%">
                  <c:v>9.5123805364814004E-2</c:v>
                </c:pt>
                <c:pt idx="43" formatCode="0.00%">
                  <c:v>9.6201592790474841E-2</c:v>
                </c:pt>
                <c:pt idx="44" formatCode="0.00%">
                  <c:v>9.7320692986342092E-2</c:v>
                </c:pt>
                <c:pt idx="45" formatCode="0.00%">
                  <c:v>9.8471306964101515E-2</c:v>
                </c:pt>
                <c:pt idx="46" formatCode="0.00%">
                  <c:v>9.9494522745007391E-2</c:v>
                </c:pt>
                <c:pt idx="47" formatCode="0.00%">
                  <c:v>0.10057048048533672</c:v>
                </c:pt>
                <c:pt idx="48" formatCode="0.00%">
                  <c:v>0.10167789241444905</c:v>
                </c:pt>
                <c:pt idx="49" formatCode="0.00%">
                  <c:v>0.10280257987733196</c:v>
                </c:pt>
                <c:pt idx="50" formatCode="0.00%">
                  <c:v>0.10394519710670623</c:v>
                </c:pt>
                <c:pt idx="51" formatCode="0.00%">
                  <c:v>0.10492118351864148</c:v>
                </c:pt>
                <c:pt idx="52" formatCode="0.00%">
                  <c:v>0.10591281183872774</c:v>
                </c:pt>
                <c:pt idx="53" formatCode="0.00%">
                  <c:v>0.10693476907714117</c:v>
                </c:pt>
                <c:pt idx="54" formatCode="0.00%">
                  <c:v>0.1079893379070538</c:v>
                </c:pt>
                <c:pt idx="55" formatCode="0.00%">
                  <c:v>0.10905808679067251</c:v>
                </c:pt>
                <c:pt idx="56" formatCode="0.00%">
                  <c:v>0.10988724563745153</c:v>
                </c:pt>
                <c:pt idx="57" formatCode="0.00%">
                  <c:v>0.11075683795536079</c:v>
                </c:pt>
                <c:pt idx="58" formatCode="0.00%">
                  <c:v>0.11166194206639068</c:v>
                </c:pt>
                <c:pt idx="59" formatCode="0.00%">
                  <c:v>0.11258255674752701</c:v>
                </c:pt>
                <c:pt idx="60" formatCode="0.00%">
                  <c:v>0.11350541443585066</c:v>
                </c:pt>
                <c:pt idx="61" formatCode="0.00%">
                  <c:v>0.11419837439957678</c:v>
                </c:pt>
                <c:pt idx="62" formatCode="0.00%">
                  <c:v>0.11495665977706798</c:v>
                </c:pt>
                <c:pt idx="63" formatCode="0.00%">
                  <c:v>0.11574611095382839</c:v>
                </c:pt>
                <c:pt idx="64" formatCode="0.00%">
                  <c:v>0.11654905532443635</c:v>
                </c:pt>
                <c:pt idx="65" formatCode="0.00%">
                  <c:v>0.11738032987521527</c:v>
                </c:pt>
                <c:pt idx="66" formatCode="0.00%">
                  <c:v>0.11796857860196777</c:v>
                </c:pt>
                <c:pt idx="67" formatCode="0.00%">
                  <c:v>0.11858902766726978</c:v>
                </c:pt>
                <c:pt idx="68" formatCode="0.00%">
                  <c:v>0.1192735552578892</c:v>
                </c:pt>
                <c:pt idx="69" formatCode="0.00%">
                  <c:v>0.12003513860046361</c:v>
                </c:pt>
                <c:pt idx="70" formatCode="0.00%">
                  <c:v>0.12084953382907948</c:v>
                </c:pt>
                <c:pt idx="71" formatCode="0.00%">
                  <c:v>0.12133810331715372</c:v>
                </c:pt>
                <c:pt idx="72" formatCode="0.00%">
                  <c:v>0.12191026362645009</c:v>
                </c:pt>
                <c:pt idx="73" formatCode="0.00%">
                  <c:v>0.12255257420806269</c:v>
                </c:pt>
                <c:pt idx="74" formatCode="0.00%">
                  <c:v>0.1232378707433118</c:v>
                </c:pt>
                <c:pt idx="75" formatCode="0.00%">
                  <c:v>0.12395078389697504</c:v>
                </c:pt>
                <c:pt idx="76" formatCode="0.00%">
                  <c:v>0.12436026029193793</c:v>
                </c:pt>
                <c:pt idx="77" formatCode="0.00%">
                  <c:v>0.12485707833673766</c:v>
                </c:pt>
                <c:pt idx="78" formatCode="0.00%">
                  <c:v>0.12541932355675409</c:v>
                </c:pt>
                <c:pt idx="79" formatCode="0.00%">
                  <c:v>0.12602375852153533</c:v>
                </c:pt>
                <c:pt idx="80" formatCode="0.00%">
                  <c:v>0.1266657904486849</c:v>
                </c:pt>
                <c:pt idx="81" formatCode="0.00%">
                  <c:v>0.126995570286529</c:v>
                </c:pt>
                <c:pt idx="82" formatCode="0.00%">
                  <c:v>0.12740141894364898</c:v>
                </c:pt>
                <c:pt idx="83" formatCode="0.00%">
                  <c:v>0.12788476975929597</c:v>
                </c:pt>
                <c:pt idx="84" formatCode="0.00%">
                  <c:v>0.12844000964594066</c:v>
                </c:pt>
                <c:pt idx="85" formatCode="0.00%">
                  <c:v>0.12905952163932605</c:v>
                </c:pt>
                <c:pt idx="86" formatCode="0.00%">
                  <c:v>0.12932814579615928</c:v>
                </c:pt>
                <c:pt idx="87" formatCode="0.00%">
                  <c:v>0.12969645353652723</c:v>
                </c:pt>
                <c:pt idx="88" formatCode="0.00%">
                  <c:v>0.13015410495580185</c:v>
                </c:pt>
                <c:pt idx="89" formatCode="0.00%">
                  <c:v>0.13068159206934235</c:v>
                </c:pt>
                <c:pt idx="90" formatCode="0.00%">
                  <c:v>0.13126580422449949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D6-4345-A4E0-A777AB9568B9}"/>
            </c:ext>
          </c:extLst>
        </c:ser>
        <c:ser>
          <c:idx val="2"/>
          <c:order val="1"/>
          <c:tx>
            <c:strRef>
              <c:f>'TOTAL Pensiones'!$B$20</c:f>
              <c:strCache>
                <c:ptCount val="1"/>
                <c:pt idx="0">
                  <c:v>Reparto b)</c:v>
                </c:pt>
              </c:strCache>
            </c:strRef>
          </c:tx>
          <c:spPr>
            <a:ln w="19050">
              <a:solidFill>
                <a:schemeClr val="tx2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'TOTAL Pensiones'!$C$9:$CO$9</c:f>
              <c:numCache>
                <c:formatCode>General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'TOTAL Pensiones'!$C$20:$CO$20</c:f>
              <c:numCache>
                <c:formatCode>General</c:formatCode>
                <c:ptCount val="91"/>
                <c:pt idx="3" formatCode="0%">
                  <c:v>9.4320405571455532E-2</c:v>
                </c:pt>
                <c:pt idx="4" formatCode="0%">
                  <c:v>9.2039033654414279E-2</c:v>
                </c:pt>
                <c:pt idx="5" formatCode="0%">
                  <c:v>9.1306996597872142E-2</c:v>
                </c:pt>
                <c:pt idx="6" formatCode="0%">
                  <c:v>9.0738854114312012E-2</c:v>
                </c:pt>
                <c:pt idx="7" formatCode="0%">
                  <c:v>9.0221279320447142E-2</c:v>
                </c:pt>
                <c:pt idx="8" formatCode="0%">
                  <c:v>8.9752683401135014E-2</c:v>
                </c:pt>
                <c:pt idx="9" formatCode="0%">
                  <c:v>8.9325881487497275E-2</c:v>
                </c:pt>
                <c:pt idx="10" formatCode="0%">
                  <c:v>8.9501370999595362E-2</c:v>
                </c:pt>
                <c:pt idx="11" formatCode="0%">
                  <c:v>8.8746378236712525E-2</c:v>
                </c:pt>
                <c:pt idx="12" formatCode="0%">
                  <c:v>8.8033467399553977E-2</c:v>
                </c:pt>
                <c:pt idx="13" formatCode="0%">
                  <c:v>8.7354645031189102E-2</c:v>
                </c:pt>
                <c:pt idx="14" formatCode="0%">
                  <c:v>8.6695827691185778E-2</c:v>
                </c:pt>
                <c:pt idx="15" formatCode="0%">
                  <c:v>8.6046042890761953E-2</c:v>
                </c:pt>
                <c:pt idx="16" formatCode="0%">
                  <c:v>8.5480272758287026E-2</c:v>
                </c:pt>
                <c:pt idx="17" formatCode="0%">
                  <c:v>8.4930061944430146E-2</c:v>
                </c:pt>
                <c:pt idx="18" formatCode="0%">
                  <c:v>8.4386535025825937E-2</c:v>
                </c:pt>
                <c:pt idx="19" formatCode="0%">
                  <c:v>8.3846211851640831E-2</c:v>
                </c:pt>
                <c:pt idx="20" formatCode="0%">
                  <c:v>8.3313226079240008E-2</c:v>
                </c:pt>
                <c:pt idx="21" formatCode="0%">
                  <c:v>8.2816619836023245E-2</c:v>
                </c:pt>
                <c:pt idx="22" formatCode="0%">
                  <c:v>8.2340806006742956E-2</c:v>
                </c:pt>
                <c:pt idx="23" formatCode="0%">
                  <c:v>8.1890882525419345E-2</c:v>
                </c:pt>
                <c:pt idx="24" formatCode="0%">
                  <c:v>8.1468466834857284E-2</c:v>
                </c:pt>
                <c:pt idx="25" formatCode="0%">
                  <c:v>8.1073019583094541E-2</c:v>
                </c:pt>
                <c:pt idx="26" formatCode="0%">
                  <c:v>8.0653472557748018E-2</c:v>
                </c:pt>
                <c:pt idx="27" formatCode="0%">
                  <c:v>8.026747102004074E-2</c:v>
                </c:pt>
                <c:pt idx="28" formatCode="0%">
                  <c:v>7.9912319368408438E-2</c:v>
                </c:pt>
                <c:pt idx="29" formatCode="0%">
                  <c:v>7.9579429750485153E-2</c:v>
                </c:pt>
                <c:pt idx="30" formatCode="0%">
                  <c:v>7.9258595024633061E-2</c:v>
                </c:pt>
                <c:pt idx="31" formatCode="0%">
                  <c:v>7.8880700996851127E-2</c:v>
                </c:pt>
                <c:pt idx="32" formatCode="0%">
                  <c:v>7.8514872175937014E-2</c:v>
                </c:pt>
                <c:pt idx="33" formatCode="0%">
                  <c:v>7.8150865686510335E-2</c:v>
                </c:pt>
                <c:pt idx="34" formatCode="0%">
                  <c:v>7.8713338418943804E-2</c:v>
                </c:pt>
                <c:pt idx="35" formatCode="0%">
                  <c:v>7.9275765380730195E-2</c:v>
                </c:pt>
                <c:pt idx="36" formatCode="0%">
                  <c:v>7.9753168408086994E-2</c:v>
                </c:pt>
                <c:pt idx="37" formatCode="0%">
                  <c:v>8.0239874189563479E-2</c:v>
                </c:pt>
                <c:pt idx="38" formatCode="0%">
                  <c:v>8.0747873372471468E-2</c:v>
                </c:pt>
                <c:pt idx="39" formatCode="0%">
                  <c:v>8.1280112355523876E-2</c:v>
                </c:pt>
                <c:pt idx="40" formatCode="0%">
                  <c:v>8.183157477981079E-2</c:v>
                </c:pt>
                <c:pt idx="41" formatCode="0%">
                  <c:v>8.2303717046726024E-2</c:v>
                </c:pt>
                <c:pt idx="42" formatCode="0%">
                  <c:v>8.282472375501615E-2</c:v>
                </c:pt>
                <c:pt idx="43" formatCode="0%">
                  <c:v>8.3390831382809949E-2</c:v>
                </c:pt>
                <c:pt idx="44" formatCode="0%">
                  <c:v>8.3989246977051041E-2</c:v>
                </c:pt>
                <c:pt idx="45" formatCode="0%">
                  <c:v>8.4612982849830293E-2</c:v>
                </c:pt>
                <c:pt idx="46" formatCode="0%">
                  <c:v>8.5141287339238314E-2</c:v>
                </c:pt>
                <c:pt idx="47" formatCode="0%">
                  <c:v>8.5719144707555706E-2</c:v>
                </c:pt>
                <c:pt idx="48" formatCode="0%">
                  <c:v>8.6327480344126517E-2</c:v>
                </c:pt>
                <c:pt idx="49" formatCode="0%">
                  <c:v>8.6954338669294765E-2</c:v>
                </c:pt>
                <c:pt idx="50" formatCode="0%">
                  <c:v>8.7602349355393988E-2</c:v>
                </c:pt>
                <c:pt idx="51" formatCode="0%">
                  <c:v>8.8131905300169094E-2</c:v>
                </c:pt>
                <c:pt idx="52" formatCode="0%">
                  <c:v>8.8674619043640393E-2</c:v>
                </c:pt>
                <c:pt idx="53" formatCode="0%">
                  <c:v>8.9245727866261407E-2</c:v>
                </c:pt>
                <c:pt idx="54" formatCode="0%">
                  <c:v>8.9847924590592682E-2</c:v>
                </c:pt>
                <c:pt idx="55" formatCode="0%">
                  <c:v>9.0462628754834351E-2</c:v>
                </c:pt>
                <c:pt idx="56" formatCode="0%">
                  <c:v>9.0879071639190595E-2</c:v>
                </c:pt>
                <c:pt idx="57" formatCode="0%">
                  <c:v>9.1328775146613056E-2</c:v>
                </c:pt>
                <c:pt idx="58" formatCode="0%">
                  <c:v>9.1806320280214695E-2</c:v>
                </c:pt>
                <c:pt idx="59" formatCode="0%">
                  <c:v>9.2290213949731026E-2</c:v>
                </c:pt>
                <c:pt idx="60" formatCode="0%">
                  <c:v>9.2765833467557318E-2</c:v>
                </c:pt>
                <c:pt idx="61" formatCode="0%">
                  <c:v>9.305337291104826E-2</c:v>
                </c:pt>
                <c:pt idx="62" formatCode="0%">
                  <c:v>9.3388580454957834E-2</c:v>
                </c:pt>
                <c:pt idx="63" formatCode="0%">
                  <c:v>9.3736475397377422E-2</c:v>
                </c:pt>
                <c:pt idx="64" formatCode="0%">
                  <c:v>9.4079836824873683E-2</c:v>
                </c:pt>
                <c:pt idx="65" formatCode="0%">
                  <c:v>9.4435527772841907E-2</c:v>
                </c:pt>
                <c:pt idx="66" formatCode="0%">
                  <c:v>9.4585669870683106E-2</c:v>
                </c:pt>
                <c:pt idx="67" formatCode="0%">
                  <c:v>9.474655101937686E-2</c:v>
                </c:pt>
                <c:pt idx="68" formatCode="0%">
                  <c:v>9.4953310958659942E-2</c:v>
                </c:pt>
                <c:pt idx="69" formatCode="0%">
                  <c:v>9.52217628033903E-2</c:v>
                </c:pt>
                <c:pt idx="70" formatCode="0%">
                  <c:v>9.5529333826949767E-2</c:v>
                </c:pt>
                <c:pt idx="71" formatCode="0%">
                  <c:v>9.5559385265961513E-2</c:v>
                </c:pt>
                <c:pt idx="72" formatCode="0%">
                  <c:v>9.5655824882536197E-2</c:v>
                </c:pt>
                <c:pt idx="73" formatCode="0%">
                  <c:v>9.5807508739304326E-2</c:v>
                </c:pt>
                <c:pt idx="74" formatCode="0%">
                  <c:v>9.5989267859802066E-2</c:v>
                </c:pt>
                <c:pt idx="75" formatCode="0%">
                  <c:v>9.6188226842783414E-2</c:v>
                </c:pt>
                <c:pt idx="76" formatCode="0%">
                  <c:v>9.6136730697913286E-2</c:v>
                </c:pt>
                <c:pt idx="77" formatCode="0%">
                  <c:v>9.6158938774685648E-2</c:v>
                </c:pt>
                <c:pt idx="78" formatCode="0%">
                  <c:v>9.6235241509685002E-2</c:v>
                </c:pt>
                <c:pt idx="79" formatCode="0%">
                  <c:v>9.6344477005305837E-2</c:v>
                </c:pt>
                <c:pt idx="80" formatCode="0%">
                  <c:v>9.6484536256837936E-2</c:v>
                </c:pt>
                <c:pt idx="81" formatCode="0%">
                  <c:v>9.6377551939276024E-2</c:v>
                </c:pt>
                <c:pt idx="82" formatCode="0%">
                  <c:v>9.6333529056710346E-2</c:v>
                </c:pt>
                <c:pt idx="83" formatCode="0%">
                  <c:v>9.635602829660242E-2</c:v>
                </c:pt>
                <c:pt idx="84" formatCode="0%">
                  <c:v>9.6441419278936791E-2</c:v>
                </c:pt>
                <c:pt idx="85" formatCode="0%">
                  <c:v>9.6583499848780008E-2</c:v>
                </c:pt>
                <c:pt idx="86" formatCode="0%">
                  <c:v>9.6437453832386819E-2</c:v>
                </c:pt>
                <c:pt idx="87" formatCode="0%">
                  <c:v>9.6375119127508235E-2</c:v>
                </c:pt>
                <c:pt idx="88" formatCode="0%">
                  <c:v>9.6387767517176773E-2</c:v>
                </c:pt>
                <c:pt idx="89" formatCode="0%">
                  <c:v>9.6457216385026523E-2</c:v>
                </c:pt>
                <c:pt idx="90" formatCode="0%">
                  <c:v>9.6571708996668504E-2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D6-4345-A4E0-A777AB9568B9}"/>
            </c:ext>
          </c:extLst>
        </c:ser>
        <c:ser>
          <c:idx val="1"/>
          <c:order val="2"/>
          <c:tx>
            <c:strRef>
              <c:f>'TOTAL Pensiones'!$B$12</c:f>
              <c:strCache>
                <c:ptCount val="1"/>
                <c:pt idx="0">
                  <c:v>AFAP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'TOTAL Pensiones'!$C$9:$CO$9</c:f>
              <c:numCache>
                <c:formatCode>General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'TOTAL Pensiones'!$C$12:$CO$12</c:f>
              <c:numCache>
                <c:formatCode>General</c:formatCode>
                <c:ptCount val="91"/>
                <c:pt idx="3" formatCode="0.0%">
                  <c:v>2.2000000000000001E-3</c:v>
                </c:pt>
                <c:pt idx="4" formatCode="0.0%">
                  <c:v>2.2000000000000001E-3</c:v>
                </c:pt>
                <c:pt idx="5" formatCode="0.0%">
                  <c:v>2.2000000000000001E-3</c:v>
                </c:pt>
                <c:pt idx="6" formatCode="0.0%">
                  <c:v>2.2000000000000001E-3</c:v>
                </c:pt>
                <c:pt idx="7" formatCode="0.0%">
                  <c:v>2.4419586457395883E-3</c:v>
                </c:pt>
                <c:pt idx="8" formatCode="0.0%">
                  <c:v>2.9851363050892163E-3</c:v>
                </c:pt>
                <c:pt idx="9" formatCode="0.0%">
                  <c:v>3.5772163744028948E-3</c:v>
                </c:pt>
                <c:pt idx="10" formatCode="0.0%">
                  <c:v>4.2217323342199535E-3</c:v>
                </c:pt>
                <c:pt idx="11" formatCode="0.0%">
                  <c:v>4.9282471970925725E-3</c:v>
                </c:pt>
                <c:pt idx="12" formatCode="0.0%">
                  <c:v>5.6863890093860536E-3</c:v>
                </c:pt>
                <c:pt idx="13" formatCode="0.0%">
                  <c:v>6.5083415159641281E-3</c:v>
                </c:pt>
                <c:pt idx="14" formatCode="0.0%">
                  <c:v>7.3817593781255889E-3</c:v>
                </c:pt>
                <c:pt idx="15" formatCode="0.0%">
                  <c:v>8.3010875861309653E-3</c:v>
                </c:pt>
                <c:pt idx="16" formatCode="0.0%">
                  <c:v>9.2798520755950735E-3</c:v>
                </c:pt>
                <c:pt idx="17" formatCode="0.0%">
                  <c:v>1.0313012797938949E-2</c:v>
                </c:pt>
                <c:pt idx="18" formatCode="0.0%">
                  <c:v>1.1393336042052254E-2</c:v>
                </c:pt>
                <c:pt idx="19" formatCode="0.0%">
                  <c:v>1.2528758611113041E-2</c:v>
                </c:pt>
                <c:pt idx="20" formatCode="0.0%">
                  <c:v>1.3731327866262438E-2</c:v>
                </c:pt>
                <c:pt idx="21" formatCode="0.0%">
                  <c:v>1.4996792789430485E-2</c:v>
                </c:pt>
                <c:pt idx="22" formatCode="0.0%">
                  <c:v>1.633292071371904E-2</c:v>
                </c:pt>
                <c:pt idx="23" formatCode="0.0%">
                  <c:v>1.7745467223325616E-2</c:v>
                </c:pt>
                <c:pt idx="24" formatCode="0.0%">
                  <c:v>1.9241821385788442E-2</c:v>
                </c:pt>
                <c:pt idx="25" formatCode="0.0%">
                  <c:v>2.0825589473148099E-2</c:v>
                </c:pt>
                <c:pt idx="26" formatCode="0.0%">
                  <c:v>2.2463259295682166E-2</c:v>
                </c:pt>
                <c:pt idx="27" formatCode="0.0%">
                  <c:v>2.4194148007143423E-2</c:v>
                </c:pt>
                <c:pt idx="28" formatCode="0.0%">
                  <c:v>2.6010378759190409E-2</c:v>
                </c:pt>
                <c:pt idx="29" formatCode="0.0%">
                  <c:v>2.7919635896049066E-2</c:v>
                </c:pt>
                <c:pt idx="30" formatCode="0.0%">
                  <c:v>2.9881643313701033E-2</c:v>
                </c:pt>
                <c:pt idx="31" formatCode="0.0%">
                  <c:v>3.0657398036400475E-2</c:v>
                </c:pt>
                <c:pt idx="32" formatCode="0.0%">
                  <c:v>3.1446169284787953E-2</c:v>
                </c:pt>
                <c:pt idx="33" formatCode="0.0%">
                  <c:v>3.22811850430672E-2</c:v>
                </c:pt>
                <c:pt idx="34" formatCode="0.0%">
                  <c:v>3.2145870211762149E-2</c:v>
                </c:pt>
                <c:pt idx="35" formatCode="0.0%">
                  <c:v>3.208112503272461E-2</c:v>
                </c:pt>
                <c:pt idx="36" formatCode="0.0%">
                  <c:v>3.2041151195310869E-2</c:v>
                </c:pt>
                <c:pt idx="37" formatCode="0.0%">
                  <c:v>3.2078324890004228E-2</c:v>
                </c:pt>
                <c:pt idx="38" formatCode="0.0%">
                  <c:v>3.2195366394372524E-2</c:v>
                </c:pt>
                <c:pt idx="39" formatCode="0.0%">
                  <c:v>3.238860634477618E-2</c:v>
                </c:pt>
                <c:pt idx="40" formatCode="0.0%">
                  <c:v>3.2662782767558018E-2</c:v>
                </c:pt>
                <c:pt idx="41" formatCode="0.0%">
                  <c:v>3.2939250214982493E-2</c:v>
                </c:pt>
                <c:pt idx="42" formatCode="0.0%">
                  <c:v>3.3284535405472861E-2</c:v>
                </c:pt>
                <c:pt idx="43" formatCode="0.0%">
                  <c:v>3.3688987528020818E-2</c:v>
                </c:pt>
                <c:pt idx="44" formatCode="0.0%">
                  <c:v>3.332642118623734E-2</c:v>
                </c:pt>
                <c:pt idx="45" formatCode="0.0%">
                  <c:v>3.3791483498740157E-2</c:v>
                </c:pt>
                <c:pt idx="46" formatCode="0.0%">
                  <c:v>3.4222159319538127E-2</c:v>
                </c:pt>
                <c:pt idx="47" formatCode="0.0%">
                  <c:v>3.4684004001784889E-2</c:v>
                </c:pt>
                <c:pt idx="48" formatCode="0.0%">
                  <c:v>3.5983666062685341E-2</c:v>
                </c:pt>
                <c:pt idx="49" formatCode="0.0%">
                  <c:v>3.6454498817541342E-2</c:v>
                </c:pt>
                <c:pt idx="50" formatCode="0.0%">
                  <c:v>3.6922369349209658E-2</c:v>
                </c:pt>
                <c:pt idx="51" formatCode="0.0%">
                  <c:v>3.7308208138153554E-2</c:v>
                </c:pt>
                <c:pt idx="52" formatCode="0.0%">
                  <c:v>3.7691398069283802E-2</c:v>
                </c:pt>
                <c:pt idx="53" formatCode="0.0%">
                  <c:v>3.8071548564963323E-2</c:v>
                </c:pt>
                <c:pt idx="54" formatCode="0.0%">
                  <c:v>3.8461061659587417E-2</c:v>
                </c:pt>
                <c:pt idx="55" formatCode="0.0%">
                  <c:v>3.8844579076225322E-2</c:v>
                </c:pt>
                <c:pt idx="56" formatCode="0.0%">
                  <c:v>3.9116594792043491E-2</c:v>
                </c:pt>
                <c:pt idx="57" formatCode="0.0%">
                  <c:v>3.9400527902025494E-2</c:v>
                </c:pt>
                <c:pt idx="58" formatCode="0.0%">
                  <c:v>3.968871824935441E-2</c:v>
                </c:pt>
                <c:pt idx="59" formatCode="0.0%">
                  <c:v>3.9976177066941912E-2</c:v>
                </c:pt>
                <c:pt idx="60" formatCode="0.0%">
                  <c:v>4.0258450972347495E-2</c:v>
                </c:pt>
                <c:pt idx="61" formatCode="0.0%">
                  <c:v>4.0438403994659325E-2</c:v>
                </c:pt>
                <c:pt idx="62" formatCode="0.0%">
                  <c:v>4.0642121796105726E-2</c:v>
                </c:pt>
                <c:pt idx="63" formatCode="0.0%">
                  <c:v>4.0847745600147131E-2</c:v>
                </c:pt>
                <c:pt idx="64" formatCode="0.0%">
                  <c:v>4.1057437153527096E-2</c:v>
                </c:pt>
                <c:pt idx="65" formatCode="0.0%">
                  <c:v>4.1274857329973547E-2</c:v>
                </c:pt>
                <c:pt idx="66" formatCode="0.0%">
                  <c:v>4.1386818834768989E-2</c:v>
                </c:pt>
                <c:pt idx="67" formatCode="0.0%">
                  <c:v>4.150894827709968E-2</c:v>
                </c:pt>
                <c:pt idx="68" formatCode="0.0%">
                  <c:v>4.1652929046468556E-2</c:v>
                </c:pt>
                <c:pt idx="69" formatCode="0.0%">
                  <c:v>4.1824704626803752E-2</c:v>
                </c:pt>
                <c:pt idx="70" formatCode="0.0%">
                  <c:v>4.2011504988376365E-2</c:v>
                </c:pt>
                <c:pt idx="71" formatCode="0.0%">
                  <c:v>4.2064891620842246E-2</c:v>
                </c:pt>
                <c:pt idx="72" formatCode="0.0%">
                  <c:v>4.2148317908127023E-2</c:v>
                </c:pt>
                <c:pt idx="73" formatCode="0.0%">
                  <c:v>4.2255780264150437E-2</c:v>
                </c:pt>
                <c:pt idx="74" formatCode="0.0%">
                  <c:v>4.2376660797875637E-2</c:v>
                </c:pt>
                <c:pt idx="75" formatCode="0.0%">
                  <c:v>4.2504563067728575E-2</c:v>
                </c:pt>
                <c:pt idx="76" formatCode="0.0%">
                  <c:v>4.2509022523201628E-2</c:v>
                </c:pt>
                <c:pt idx="77" formatCode="0.0%">
                  <c:v>4.2544414943915275E-2</c:v>
                </c:pt>
                <c:pt idx="78" formatCode="0.0%">
                  <c:v>4.2602103272991708E-2</c:v>
                </c:pt>
                <c:pt idx="79" formatCode="0.0%">
                  <c:v>4.2672896216859463E-2</c:v>
                </c:pt>
                <c:pt idx="80" formatCode="0.0%">
                  <c:v>4.2754996903841665E-2</c:v>
                </c:pt>
                <c:pt idx="81" formatCode="0.0%">
                  <c:v>4.2713179798120698E-2</c:v>
                </c:pt>
                <c:pt idx="82" formatCode="0.0%">
                  <c:v>4.2698447543284133E-2</c:v>
                </c:pt>
                <c:pt idx="83" formatCode="0.0%">
                  <c:v>4.2711036729307109E-2</c:v>
                </c:pt>
                <c:pt idx="84" formatCode="0.0%">
                  <c:v>4.2748772599086805E-2</c:v>
                </c:pt>
                <c:pt idx="85" formatCode="0.0%">
                  <c:v>4.2803911480535715E-2</c:v>
                </c:pt>
                <c:pt idx="86" formatCode="0.0%">
                  <c:v>4.273747528781241E-2</c:v>
                </c:pt>
                <c:pt idx="87" formatCode="0.0%">
                  <c:v>4.269737810619504E-2</c:v>
                </c:pt>
                <c:pt idx="88" formatCode="0.0%">
                  <c:v>4.2692758983783691E-2</c:v>
                </c:pt>
                <c:pt idx="89" formatCode="0.0%">
                  <c:v>4.27135199311348E-2</c:v>
                </c:pt>
                <c:pt idx="90" formatCode="0.0%">
                  <c:v>4.2754742296662762E-2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D6-4345-A4E0-A777AB9568B9}"/>
            </c:ext>
          </c:extLst>
        </c:ser>
        <c:ser>
          <c:idx val="3"/>
          <c:order val="3"/>
          <c:tx>
            <c:strRef>
              <c:f>'TOTAL Pensiones'!$B$21</c:f>
              <c:strCache>
                <c:ptCount val="1"/>
                <c:pt idx="0">
                  <c:v>Capitalización b)</c:v>
                </c:pt>
              </c:strCache>
            </c:strRef>
          </c:tx>
          <c:spPr>
            <a:ln w="19050">
              <a:solidFill>
                <a:schemeClr val="accent2"/>
              </a:solidFill>
              <a:prstDash val="dash"/>
            </a:ln>
          </c:spPr>
          <c:marker>
            <c:symbol val="none"/>
          </c:marker>
          <c:cat>
            <c:numRef>
              <c:f>'TOTAL Pensiones'!$C$9:$CO$9</c:f>
              <c:numCache>
                <c:formatCode>General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'TOTAL Pensiones'!$C$21:$CO$21</c:f>
              <c:numCache>
                <c:formatCode>General</c:formatCode>
                <c:ptCount val="91"/>
                <c:pt idx="3" formatCode="0%">
                  <c:v>2.2000000000000001E-3</c:v>
                </c:pt>
                <c:pt idx="4" formatCode="0%">
                  <c:v>2.2000000000000001E-3</c:v>
                </c:pt>
                <c:pt idx="5" formatCode="0%">
                  <c:v>2.2000000000000001E-3</c:v>
                </c:pt>
                <c:pt idx="6" formatCode="0%">
                  <c:v>2.2000000000000001E-3</c:v>
                </c:pt>
                <c:pt idx="7" formatCode="0%">
                  <c:v>2.4419586457395883E-3</c:v>
                </c:pt>
                <c:pt idx="8" formatCode="0%">
                  <c:v>2.9851363050892163E-3</c:v>
                </c:pt>
                <c:pt idx="9" formatCode="0%">
                  <c:v>3.5772163744028948E-3</c:v>
                </c:pt>
                <c:pt idx="10" formatCode="0%">
                  <c:v>4.0405622619729487E-3</c:v>
                </c:pt>
                <c:pt idx="11" formatCode="0%">
                  <c:v>4.7743589791141494E-3</c:v>
                </c:pt>
                <c:pt idx="12" formatCode="0%">
                  <c:v>5.5466624950975194E-3</c:v>
                </c:pt>
                <c:pt idx="13" formatCode="0%">
                  <c:v>6.3675850639149456E-3</c:v>
                </c:pt>
                <c:pt idx="14" formatCode="0%">
                  <c:v>7.2220664205869074E-3</c:v>
                </c:pt>
                <c:pt idx="15" formatCode="0%">
                  <c:v>8.1057972756841557E-3</c:v>
                </c:pt>
                <c:pt idx="16" formatCode="0%">
                  <c:v>9.030186254912316E-3</c:v>
                </c:pt>
                <c:pt idx="17" formatCode="0%">
                  <c:v>9.9877516542035468E-3</c:v>
                </c:pt>
                <c:pt idx="18" formatCode="0%">
                  <c:v>1.0964980566039843E-2</c:v>
                </c:pt>
                <c:pt idx="19" formatCode="0%">
                  <c:v>1.1965753875641612E-2</c:v>
                </c:pt>
                <c:pt idx="20" formatCode="0%">
                  <c:v>1.2736800628968334E-2</c:v>
                </c:pt>
                <c:pt idx="21" formatCode="0%">
                  <c:v>1.3183111205004512E-2</c:v>
                </c:pt>
                <c:pt idx="22" formatCode="0%">
                  <c:v>1.4487737991272585E-2</c:v>
                </c:pt>
                <c:pt idx="23" formatCode="0%">
                  <c:v>1.5838919267878886E-2</c:v>
                </c:pt>
                <c:pt idx="24" formatCode="0%">
                  <c:v>1.7238455837627266E-2</c:v>
                </c:pt>
                <c:pt idx="25" formatCode="0%">
                  <c:v>1.8688852498166951E-2</c:v>
                </c:pt>
                <c:pt idx="26" formatCode="0%">
                  <c:v>2.0156835498971654E-2</c:v>
                </c:pt>
                <c:pt idx="27" formatCode="0%">
                  <c:v>2.1667798357399543E-2</c:v>
                </c:pt>
                <c:pt idx="28" formatCode="0%">
                  <c:v>2.3217147478126775E-2</c:v>
                </c:pt>
                <c:pt idx="29" formatCode="0%">
                  <c:v>2.482203784453136E-2</c:v>
                </c:pt>
                <c:pt idx="30" formatCode="0%">
                  <c:v>2.6930663486228943E-2</c:v>
                </c:pt>
                <c:pt idx="31" formatCode="0%">
                  <c:v>2.8270031315310508E-2</c:v>
                </c:pt>
                <c:pt idx="32" formatCode="0%">
                  <c:v>2.9605861283327782E-2</c:v>
                </c:pt>
                <c:pt idx="33" formatCode="0%">
                  <c:v>3.0947874632654152E-2</c:v>
                </c:pt>
                <c:pt idx="34" formatCode="0%">
                  <c:v>3.1284799738356857E-2</c:v>
                </c:pt>
                <c:pt idx="35" formatCode="0%">
                  <c:v>3.1584089541733175E-2</c:v>
                </c:pt>
                <c:pt idx="36" formatCode="0%">
                  <c:v>3.1814312360354882E-2</c:v>
                </c:pt>
                <c:pt idx="37" formatCode="0%">
                  <c:v>3.2029868188644652E-2</c:v>
                </c:pt>
                <c:pt idx="38" formatCode="0%">
                  <c:v>3.2244588111330963E-2</c:v>
                </c:pt>
                <c:pt idx="39" formatCode="0%">
                  <c:v>3.246024758245717E-2</c:v>
                </c:pt>
                <c:pt idx="40" formatCode="0%">
                  <c:v>3.205465302656893E-2</c:v>
                </c:pt>
                <c:pt idx="41" formatCode="0%">
                  <c:v>3.2330622665386E-2</c:v>
                </c:pt>
                <c:pt idx="42" formatCode="0%">
                  <c:v>3.2616373247545988E-2</c:v>
                </c:pt>
                <c:pt idx="43" formatCode="0%">
                  <c:v>3.2910863250411877E-2</c:v>
                </c:pt>
                <c:pt idx="44" formatCode="0%">
                  <c:v>3.3213623942793619E-2</c:v>
                </c:pt>
                <c:pt idx="45" formatCode="0%">
                  <c:v>3.3514845151295505E-2</c:v>
                </c:pt>
                <c:pt idx="46" formatCode="0%">
                  <c:v>3.3762755880572572E-2</c:v>
                </c:pt>
                <c:pt idx="47" formatCode="0%">
                  <c:v>3.4021205343214359E-2</c:v>
                </c:pt>
                <c:pt idx="48" formatCode="0%">
                  <c:v>3.427681500135861E-2</c:v>
                </c:pt>
                <c:pt idx="49" formatCode="0%">
                  <c:v>3.4522262354014129E-2</c:v>
                </c:pt>
                <c:pt idx="50" formatCode="0%">
                  <c:v>3.4070554214997481E-2</c:v>
                </c:pt>
                <c:pt idx="51" formatCode="0%">
                  <c:v>3.475128311173098E-2</c:v>
                </c:pt>
                <c:pt idx="52" formatCode="0%">
                  <c:v>3.5404874869860097E-2</c:v>
                </c:pt>
                <c:pt idx="53" formatCode="0%">
                  <c:v>3.6033090232985121E-2</c:v>
                </c:pt>
                <c:pt idx="54" formatCode="0%">
                  <c:v>3.6648922861699247E-2</c:v>
                </c:pt>
                <c:pt idx="55" formatCode="0%">
                  <c:v>3.7236869769256484E-2</c:v>
                </c:pt>
                <c:pt idx="56" formatCode="0%">
                  <c:v>3.7695111955749816E-2</c:v>
                </c:pt>
                <c:pt idx="57" formatCode="0%">
                  <c:v>3.8140942668199951E-2</c:v>
                </c:pt>
                <c:pt idx="58" formatCode="0%">
                  <c:v>3.8567255948002414E-2</c:v>
                </c:pt>
                <c:pt idx="59" formatCode="0%">
                  <c:v>3.8967283381356452E-2</c:v>
                </c:pt>
                <c:pt idx="60" formatCode="0%">
                  <c:v>3.8626303214679178E-2</c:v>
                </c:pt>
                <c:pt idx="61" formatCode="0%">
                  <c:v>3.9249481668051152E-2</c:v>
                </c:pt>
                <c:pt idx="62" formatCode="0%">
                  <c:v>3.9857214161041744E-2</c:v>
                </c:pt>
                <c:pt idx="63" formatCode="0%">
                  <c:v>4.04255443882965E-2</c:v>
                </c:pt>
                <c:pt idx="64" formatCode="0%">
                  <c:v>4.0956738610571308E-2</c:v>
                </c:pt>
                <c:pt idx="65" formatCode="0%">
                  <c:v>4.1459569984008487E-2</c:v>
                </c:pt>
                <c:pt idx="66" formatCode="0%">
                  <c:v>4.1821702194818192E-2</c:v>
                </c:pt>
                <c:pt idx="67" formatCode="0%">
                  <c:v>4.2156326592078117E-2</c:v>
                </c:pt>
                <c:pt idx="68" formatCode="0%">
                  <c:v>4.2482382416236822E-2</c:v>
                </c:pt>
                <c:pt idx="69" formatCode="0%">
                  <c:v>4.2810954621212753E-2</c:v>
                </c:pt>
                <c:pt idx="70" formatCode="0%">
                  <c:v>4.2364352306501915E-2</c:v>
                </c:pt>
                <c:pt idx="71" formatCode="0%">
                  <c:v>4.1403517263217102E-2</c:v>
                </c:pt>
                <c:pt idx="72" formatCode="0%">
                  <c:v>4.170108255018929E-2</c:v>
                </c:pt>
                <c:pt idx="73" formatCode="0%">
                  <c:v>4.1994965551341926E-2</c:v>
                </c:pt>
                <c:pt idx="74" formatCode="0%">
                  <c:v>4.2274311254515015E-2</c:v>
                </c:pt>
                <c:pt idx="75" formatCode="0%">
                  <c:v>4.2533712383825889E-2</c:v>
                </c:pt>
                <c:pt idx="76" formatCode="0%">
                  <c:v>4.2636779409798195E-2</c:v>
                </c:pt>
                <c:pt idx="77" formatCode="0%">
                  <c:v>4.2750116603330258E-2</c:v>
                </c:pt>
                <c:pt idx="78" formatCode="0%">
                  <c:v>4.2865194620945624E-2</c:v>
                </c:pt>
                <c:pt idx="79" formatCode="0%">
                  <c:v>4.2972115398305859E-2</c:v>
                </c:pt>
                <c:pt idx="80" formatCode="0%">
                  <c:v>4.2300362572688342E-2</c:v>
                </c:pt>
                <c:pt idx="81" formatCode="0%">
                  <c:v>4.2250164872403129E-2</c:v>
                </c:pt>
                <c:pt idx="82" formatCode="0%">
                  <c:v>4.2455241016056904E-2</c:v>
                </c:pt>
                <c:pt idx="83" formatCode="0%">
                  <c:v>4.2661727189618609E-2</c:v>
                </c:pt>
                <c:pt idx="84" formatCode="0%">
                  <c:v>4.286932757408262E-2</c:v>
                </c:pt>
                <c:pt idx="85" formatCode="0%">
                  <c:v>4.3071402505451245E-2</c:v>
                </c:pt>
                <c:pt idx="86" formatCode="0%">
                  <c:v>4.3108823830024061E-2</c:v>
                </c:pt>
                <c:pt idx="87" formatCode="0%">
                  <c:v>4.3150694428515379E-2</c:v>
                </c:pt>
                <c:pt idx="88" formatCode="0%">
                  <c:v>4.3207052235546307E-2</c:v>
                </c:pt>
                <c:pt idx="89" formatCode="0%">
                  <c:v>4.3266943190513468E-2</c:v>
                </c:pt>
                <c:pt idx="90" formatCode="0%">
                  <c:v>4.3531556844981507E-2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D6-4345-A4E0-A777AB9568B9}"/>
            </c:ext>
          </c:extLst>
        </c:ser>
        <c:ser>
          <c:idx val="4"/>
          <c:order val="4"/>
          <c:tx>
            <c:strRef>
              <c:f>'TOTAL Pensiones'!$B$13</c:f>
              <c:strCache>
                <c:ptCount val="1"/>
                <c:pt idx="0">
                  <c:v>Total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'TOTAL Pensiones'!$C$9:$CO$9</c:f>
              <c:numCache>
                <c:formatCode>General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'TOTAL Pensiones'!$C$13:$CO$13</c:f>
              <c:numCache>
                <c:formatCode>General</c:formatCode>
                <c:ptCount val="91"/>
                <c:pt idx="3" formatCode="0%">
                  <c:v>9.6520405571455525E-2</c:v>
                </c:pt>
                <c:pt idx="4" formatCode="0%">
                  <c:v>9.4239033654414273E-2</c:v>
                </c:pt>
                <c:pt idx="5" formatCode="0%">
                  <c:v>9.3506996597872136E-2</c:v>
                </c:pt>
                <c:pt idx="6" formatCode="0%">
                  <c:v>9.2938854114312006E-2</c:v>
                </c:pt>
                <c:pt idx="7" formatCode="0%">
                  <c:v>9.2663237966186737E-2</c:v>
                </c:pt>
                <c:pt idx="8" formatCode="0%">
                  <c:v>9.2737819706224231E-2</c:v>
                </c:pt>
                <c:pt idx="9" formatCode="0%">
                  <c:v>9.2903097861900166E-2</c:v>
                </c:pt>
                <c:pt idx="10" formatCode="0%">
                  <c:v>9.3155887352525474E-2</c:v>
                </c:pt>
                <c:pt idx="11" formatCode="0%">
                  <c:v>9.3562568595818491E-2</c:v>
                </c:pt>
                <c:pt idx="12" formatCode="0%">
                  <c:v>9.4055274037997683E-2</c:v>
                </c:pt>
                <c:pt idx="13" formatCode="0%">
                  <c:v>9.463737636880877E-2</c:v>
                </c:pt>
                <c:pt idx="14" formatCode="0%">
                  <c:v>9.5281788430726613E-2</c:v>
                </c:pt>
                <c:pt idx="15" formatCode="0%">
                  <c:v>9.5971573204549104E-2</c:v>
                </c:pt>
                <c:pt idx="16" formatCode="0%">
                  <c:v>9.6779182996947627E-2</c:v>
                </c:pt>
                <c:pt idx="17" formatCode="0%">
                  <c:v>9.7650780251796868E-2</c:v>
                </c:pt>
                <c:pt idx="18" formatCode="0%">
                  <c:v>9.8574451558172918E-2</c:v>
                </c:pt>
                <c:pt idx="19" formatCode="0%">
                  <c:v>9.9559289855734465E-2</c:v>
                </c:pt>
                <c:pt idx="20" formatCode="0%">
                  <c:v>0.10062561819843925</c:v>
                </c:pt>
                <c:pt idx="21" formatCode="0%">
                  <c:v>0.10177474780422374</c:v>
                </c:pt>
                <c:pt idx="22" formatCode="0%">
                  <c:v>0.10302546730316316</c:v>
                </c:pt>
                <c:pt idx="23" formatCode="0%">
                  <c:v>0.10438708471552247</c:v>
                </c:pt>
                <c:pt idx="24" formatCode="0%">
                  <c:v>0.10586584971045826</c:v>
                </c:pt>
                <c:pt idx="25" formatCode="0%">
                  <c:v>0.10746134114772983</c:v>
                </c:pt>
                <c:pt idx="26" formatCode="0%">
                  <c:v>0.10906701727046769</c:v>
                </c:pt>
                <c:pt idx="27" formatCode="0%">
                  <c:v>0.11079462780935738</c:v>
                </c:pt>
                <c:pt idx="28" formatCode="0%">
                  <c:v>0.11262921342946206</c:v>
                </c:pt>
                <c:pt idx="29" formatCode="0%">
                  <c:v>0.11456587024203281</c:v>
                </c:pt>
                <c:pt idx="30" formatCode="0%">
                  <c:v>0.1165509273853354</c:v>
                </c:pt>
                <c:pt idx="31" formatCode="0%">
                  <c:v>0.11724746053899454</c:v>
                </c:pt>
                <c:pt idx="32" formatCode="0.0%">
                  <c:v>0.11795754772076937</c:v>
                </c:pt>
                <c:pt idx="33" formatCode="0%">
                  <c:v>0.11870898827782161</c:v>
                </c:pt>
                <c:pt idx="34" formatCode="0%">
                  <c:v>0.11951880475119184</c:v>
                </c:pt>
                <c:pt idx="35" formatCode="0%">
                  <c:v>0.12041410196225172</c:v>
                </c:pt>
                <c:pt idx="36" formatCode="0%">
                  <c:v>0.12124699379954722</c:v>
                </c:pt>
                <c:pt idx="37" formatCode="0%">
                  <c:v>0.12219486670273437</c:v>
                </c:pt>
                <c:pt idx="38" formatCode="0%">
                  <c:v>0.12327325391729053</c:v>
                </c:pt>
                <c:pt idx="39" formatCode="0%">
                  <c:v>0.12447925530258866</c:v>
                </c:pt>
                <c:pt idx="40" formatCode="0.0%">
                  <c:v>0.12580863031718845</c:v>
                </c:pt>
                <c:pt idx="41" formatCode="0%">
                  <c:v>0.12704202922631475</c:v>
                </c:pt>
                <c:pt idx="42" formatCode="0%">
                  <c:v>0.12840834077028687</c:v>
                </c:pt>
                <c:pt idx="43" formatCode="0%">
                  <c:v>0.12989058031849565</c:v>
                </c:pt>
                <c:pt idx="44" formatCode="0%">
                  <c:v>0.13064711417257943</c:v>
                </c:pt>
                <c:pt idx="45" formatCode="0%">
                  <c:v>0.13226279046284167</c:v>
                </c:pt>
                <c:pt idx="46" formatCode="0%">
                  <c:v>0.13371668206454551</c:v>
                </c:pt>
                <c:pt idx="47" formatCode="0%">
                  <c:v>0.1352544844871216</c:v>
                </c:pt>
                <c:pt idx="48" formatCode="0%">
                  <c:v>0.1376615584771344</c:v>
                </c:pt>
                <c:pt idx="49" formatCode="0%">
                  <c:v>0.1392570786948733</c:v>
                </c:pt>
                <c:pt idx="50" formatCode="0%">
                  <c:v>0.14086756645591589</c:v>
                </c:pt>
                <c:pt idx="51" formatCode="0%">
                  <c:v>0.14222939165679505</c:v>
                </c:pt>
                <c:pt idx="52" formatCode="0%">
                  <c:v>0.14360420990801154</c:v>
                </c:pt>
                <c:pt idx="53" formatCode="0%">
                  <c:v>0.14500631764210448</c:v>
                </c:pt>
                <c:pt idx="54" formatCode="0%">
                  <c:v>0.14645039956664122</c:v>
                </c:pt>
                <c:pt idx="55" formatCode="0%">
                  <c:v>0.14790266586689782</c:v>
                </c:pt>
                <c:pt idx="56" formatCode="0%">
                  <c:v>0.14900384042949502</c:v>
                </c:pt>
                <c:pt idx="57" formatCode="0%">
                  <c:v>0.15015736585738629</c:v>
                </c:pt>
                <c:pt idx="58" formatCode="0%">
                  <c:v>0.15135066031574509</c:v>
                </c:pt>
                <c:pt idx="59" formatCode="0%">
                  <c:v>0.15255873381446894</c:v>
                </c:pt>
                <c:pt idx="60" formatCode="0%">
                  <c:v>0.15376386540819814</c:v>
                </c:pt>
                <c:pt idx="61" formatCode="0%">
                  <c:v>0.15463677839423612</c:v>
                </c:pt>
                <c:pt idx="62" formatCode="0%">
                  <c:v>0.15559878157317369</c:v>
                </c:pt>
                <c:pt idx="63" formatCode="0%">
                  <c:v>0.15659385655397551</c:v>
                </c:pt>
                <c:pt idx="64" formatCode="0%">
                  <c:v>0.15760649247796343</c:v>
                </c:pt>
                <c:pt idx="65" formatCode="0%">
                  <c:v>0.15865518720518881</c:v>
                </c:pt>
                <c:pt idx="66" formatCode="0%">
                  <c:v>0.15935539743673677</c:v>
                </c:pt>
                <c:pt idx="67" formatCode="0%">
                  <c:v>0.16009797594436947</c:v>
                </c:pt>
                <c:pt idx="68" formatCode="0%">
                  <c:v>0.16092648430435774</c:v>
                </c:pt>
                <c:pt idx="69" formatCode="0%">
                  <c:v>0.16185984322726737</c:v>
                </c:pt>
                <c:pt idx="70" formatCode="0%">
                  <c:v>0.16286103881745584</c:v>
                </c:pt>
                <c:pt idx="71" formatCode="0%">
                  <c:v>0.16340299493799598</c:v>
                </c:pt>
                <c:pt idx="72" formatCode="0%">
                  <c:v>0.16405858153457711</c:v>
                </c:pt>
                <c:pt idx="73" formatCode="0%">
                  <c:v>0.16480835447221312</c:v>
                </c:pt>
                <c:pt idx="74" formatCode="0%">
                  <c:v>0.16561453154118744</c:v>
                </c:pt>
                <c:pt idx="75" formatCode="0%">
                  <c:v>0.16645534696470363</c:v>
                </c:pt>
                <c:pt idx="76" formatCode="0%">
                  <c:v>0.16686928281513957</c:v>
                </c:pt>
                <c:pt idx="77" formatCode="0%">
                  <c:v>0.16740149328065293</c:v>
                </c:pt>
                <c:pt idx="78" formatCode="0%">
                  <c:v>0.1680214268297458</c:v>
                </c:pt>
                <c:pt idx="79" formatCode="0%">
                  <c:v>0.16869665473839479</c:v>
                </c:pt>
                <c:pt idx="80" formatCode="0%">
                  <c:v>0.16942078735252655</c:v>
                </c:pt>
                <c:pt idx="81" formatCode="0%">
                  <c:v>0.1697087500846497</c:v>
                </c:pt>
                <c:pt idx="82" formatCode="0%">
                  <c:v>0.17009986648693312</c:v>
                </c:pt>
                <c:pt idx="83" formatCode="0%">
                  <c:v>0.17059580648860306</c:v>
                </c:pt>
                <c:pt idx="84" formatCode="0%">
                  <c:v>0.17118878224502745</c:v>
                </c:pt>
                <c:pt idx="85" formatCode="0%">
                  <c:v>0.17186343311986177</c:v>
                </c:pt>
                <c:pt idx="86" formatCode="0%">
                  <c:v>0.17206562108397169</c:v>
                </c:pt>
                <c:pt idx="87" formatCode="0%">
                  <c:v>0.17239383164272226</c:v>
                </c:pt>
                <c:pt idx="88" formatCode="0%">
                  <c:v>0.17284686393958554</c:v>
                </c:pt>
                <c:pt idx="89" formatCode="0%">
                  <c:v>0.17339511200047714</c:v>
                </c:pt>
                <c:pt idx="90" formatCode="0.0%">
                  <c:v>0.17402054652116225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FD6-4345-A4E0-A777AB9568B9}"/>
            </c:ext>
          </c:extLst>
        </c:ser>
        <c:ser>
          <c:idx val="5"/>
          <c:order val="5"/>
          <c:tx>
            <c:strRef>
              <c:f>'TOTAL Pensiones'!$B$14</c:f>
              <c:strCache>
                <c:ptCount val="1"/>
                <c:pt idx="0">
                  <c:v>Total b)</c:v>
                </c:pt>
              </c:strCache>
            </c:strRef>
          </c:tx>
          <c:spPr>
            <a:ln w="19050">
              <a:solidFill>
                <a:srgbClr val="FF0000"/>
              </a:solidFill>
              <a:prstDash val="dash"/>
            </a:ln>
          </c:spPr>
          <c:marker>
            <c:symbol val="none"/>
          </c:marker>
          <c:cat>
            <c:numRef>
              <c:f>'TOTAL Pensiones'!$C$9:$CO$9</c:f>
              <c:numCache>
                <c:formatCode>General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'TOTAL Pensiones'!$C$14:$CO$14</c:f>
              <c:numCache>
                <c:formatCode>General</c:formatCode>
                <c:ptCount val="91"/>
                <c:pt idx="3" formatCode="0%">
                  <c:v>9.6520405571455525E-2</c:v>
                </c:pt>
                <c:pt idx="4" formatCode="0%">
                  <c:v>9.4239033654414273E-2</c:v>
                </c:pt>
                <c:pt idx="5" formatCode="0%">
                  <c:v>9.3506996597872136E-2</c:v>
                </c:pt>
                <c:pt idx="6" formatCode="0%">
                  <c:v>9.2938854114312006E-2</c:v>
                </c:pt>
                <c:pt idx="7" formatCode="0%">
                  <c:v>9.2663237966186737E-2</c:v>
                </c:pt>
                <c:pt idx="8" formatCode="0%">
                  <c:v>9.2737819706224231E-2</c:v>
                </c:pt>
                <c:pt idx="9" formatCode="0%">
                  <c:v>9.2903097861900166E-2</c:v>
                </c:pt>
                <c:pt idx="10" formatCode="0%">
                  <c:v>9.3541933261568316E-2</c:v>
                </c:pt>
                <c:pt idx="11" formatCode="0%">
                  <c:v>9.3520737215826669E-2</c:v>
                </c:pt>
                <c:pt idx="12" formatCode="0%">
                  <c:v>9.3580129894651504E-2</c:v>
                </c:pt>
                <c:pt idx="13" formatCode="0%">
                  <c:v>9.3722230095104053E-2</c:v>
                </c:pt>
                <c:pt idx="14" formatCode="0%">
                  <c:v>9.391789411177269E-2</c:v>
                </c:pt>
                <c:pt idx="15" formatCode="0%">
                  <c:v>9.4151840166446107E-2</c:v>
                </c:pt>
                <c:pt idx="16" formatCode="0%">
                  <c:v>9.4510459013199349E-2</c:v>
                </c:pt>
                <c:pt idx="17" formatCode="0%">
                  <c:v>9.4917813598633688E-2</c:v>
                </c:pt>
                <c:pt idx="18" formatCode="0%">
                  <c:v>9.5351515591865776E-2</c:v>
                </c:pt>
                <c:pt idx="19" formatCode="0%">
                  <c:v>9.5811965727282442E-2</c:v>
                </c:pt>
                <c:pt idx="20" formatCode="0%">
                  <c:v>9.6050026708208336E-2</c:v>
                </c:pt>
                <c:pt idx="21" formatCode="0%">
                  <c:v>9.5999731041027755E-2</c:v>
                </c:pt>
                <c:pt idx="22" formatCode="0%">
                  <c:v>9.6828543998015548E-2</c:v>
                </c:pt>
                <c:pt idx="23" formatCode="0%">
                  <c:v>9.7729801793298238E-2</c:v>
                </c:pt>
                <c:pt idx="24" formatCode="0%">
                  <c:v>9.8706922672484543E-2</c:v>
                </c:pt>
                <c:pt idx="25" formatCode="0%">
                  <c:v>9.9761872081261499E-2</c:v>
                </c:pt>
                <c:pt idx="26" formatCode="0%">
                  <c:v>0.10081030805671967</c:v>
                </c:pt>
                <c:pt idx="27" formatCode="0%">
                  <c:v>0.10193526937744028</c:v>
                </c:pt>
                <c:pt idx="28" formatCode="0%">
                  <c:v>0.10312946684653521</c:v>
                </c:pt>
                <c:pt idx="29" formatCode="0%">
                  <c:v>0.10440146759501651</c:v>
                </c:pt>
                <c:pt idx="30" formatCode="0%">
                  <c:v>0.106189258510862</c:v>
                </c:pt>
                <c:pt idx="31" formatCode="0%">
                  <c:v>0.10715073231216163</c:v>
                </c:pt>
                <c:pt idx="32" formatCode="0.0%">
                  <c:v>0.10812073345926479</c:v>
                </c:pt>
                <c:pt idx="33" formatCode="0%">
                  <c:v>0.10909874031916449</c:v>
                </c:pt>
                <c:pt idx="34" formatCode="0%">
                  <c:v>0.10999813815730067</c:v>
                </c:pt>
                <c:pt idx="35" formatCode="0%">
                  <c:v>0.11085985492246336</c:v>
                </c:pt>
                <c:pt idx="36" formatCode="0%">
                  <c:v>0.11156748076844188</c:v>
                </c:pt>
                <c:pt idx="37" formatCode="0%">
                  <c:v>0.11226974237820814</c:v>
                </c:pt>
                <c:pt idx="38" formatCode="0%">
                  <c:v>0.11299246148380243</c:v>
                </c:pt>
                <c:pt idx="39" formatCode="0%">
                  <c:v>0.11374035993798104</c:v>
                </c:pt>
                <c:pt idx="40" formatCode="0%">
                  <c:v>0.11388622780637972</c:v>
                </c:pt>
                <c:pt idx="41" formatCode="0%">
                  <c:v>0.11463433971211202</c:v>
                </c:pt>
                <c:pt idx="42" formatCode="0%">
                  <c:v>0.11544109700256214</c:v>
                </c:pt>
                <c:pt idx="43" formatCode="0%">
                  <c:v>0.11630169463322182</c:v>
                </c:pt>
                <c:pt idx="44" formatCode="0%">
                  <c:v>0.11720287091984466</c:v>
                </c:pt>
                <c:pt idx="45" formatCode="0%">
                  <c:v>0.1181278280011258</c:v>
                </c:pt>
                <c:pt idx="46" formatCode="0%">
                  <c:v>0.11890404321981088</c:v>
                </c:pt>
                <c:pt idx="47" formatCode="0%">
                  <c:v>0.11974035005077006</c:v>
                </c:pt>
                <c:pt idx="48" formatCode="0%">
                  <c:v>0.12060429534548513</c:v>
                </c:pt>
                <c:pt idx="49" formatCode="0%">
                  <c:v>0.1214766010233089</c:v>
                </c:pt>
                <c:pt idx="50" formatCode="0%">
                  <c:v>0.12167290357039147</c:v>
                </c:pt>
                <c:pt idx="51" formatCode="0%">
                  <c:v>0.12288318841190007</c:v>
                </c:pt>
                <c:pt idx="52" formatCode="0%">
                  <c:v>0.12407949391350048</c:v>
                </c:pt>
                <c:pt idx="53" formatCode="0%">
                  <c:v>0.12527881809924651</c:v>
                </c:pt>
                <c:pt idx="54" formatCode="0%">
                  <c:v>0.12649684745229192</c:v>
                </c:pt>
                <c:pt idx="55" formatCode="0%">
                  <c:v>0.12769949852409085</c:v>
                </c:pt>
                <c:pt idx="56" formatCode="0%">
                  <c:v>0.12857418359494041</c:v>
                </c:pt>
                <c:pt idx="57" formatCode="0%">
                  <c:v>0.12946971781481301</c:v>
                </c:pt>
                <c:pt idx="58" formatCode="0%">
                  <c:v>0.1303735762282171</c:v>
                </c:pt>
                <c:pt idx="59" formatCode="0%">
                  <c:v>0.13125749733108749</c:v>
                </c:pt>
                <c:pt idx="60" formatCode="0%">
                  <c:v>0.13139213668223648</c:v>
                </c:pt>
                <c:pt idx="61" formatCode="0%">
                  <c:v>0.1323028545790994</c:v>
                </c:pt>
                <c:pt idx="62" formatCode="0%">
                  <c:v>0.13324579461599959</c:v>
                </c:pt>
                <c:pt idx="63" formatCode="0%">
                  <c:v>0.13416201978567394</c:v>
                </c:pt>
                <c:pt idx="64" formatCode="0%">
                  <c:v>0.13503657543544501</c:v>
                </c:pt>
                <c:pt idx="65" formatCode="0%">
                  <c:v>0.13589509775685038</c:v>
                </c:pt>
                <c:pt idx="66" formatCode="0%">
                  <c:v>0.1364073720655013</c:v>
                </c:pt>
                <c:pt idx="67" formatCode="0%">
                  <c:v>0.13690287761145498</c:v>
                </c:pt>
                <c:pt idx="68" formatCode="0%">
                  <c:v>0.13743569337489675</c:v>
                </c:pt>
                <c:pt idx="69" formatCode="0%">
                  <c:v>0.13803271742460305</c:v>
                </c:pt>
                <c:pt idx="70" formatCode="0%">
                  <c:v>0.13789368613345168</c:v>
                </c:pt>
                <c:pt idx="71" formatCode="0%">
                  <c:v>0.13696290252917862</c:v>
                </c:pt>
                <c:pt idx="72" formatCode="0%">
                  <c:v>0.13735690743272549</c:v>
                </c:pt>
                <c:pt idx="73" formatCode="0%">
                  <c:v>0.13780247429064624</c:v>
                </c:pt>
                <c:pt idx="74" formatCode="0%">
                  <c:v>0.13826357911431708</c:v>
                </c:pt>
                <c:pt idx="75" formatCode="0%">
                  <c:v>0.1387219392266093</c:v>
                </c:pt>
                <c:pt idx="76" formatCode="0%">
                  <c:v>0.1387735101077115</c:v>
                </c:pt>
                <c:pt idx="77" formatCode="0%">
                  <c:v>0.1389090553780159</c:v>
                </c:pt>
                <c:pt idx="78" formatCode="0%">
                  <c:v>0.13910043613063061</c:v>
                </c:pt>
                <c:pt idx="79" formatCode="0%">
                  <c:v>0.13931659240361169</c:v>
                </c:pt>
                <c:pt idx="80" formatCode="0%">
                  <c:v>0.13878489882952627</c:v>
                </c:pt>
                <c:pt idx="81" formatCode="0%">
                  <c:v>0.13862771681167915</c:v>
                </c:pt>
                <c:pt idx="82" formatCode="0%">
                  <c:v>0.13878877007276724</c:v>
                </c:pt>
                <c:pt idx="83" formatCode="0%">
                  <c:v>0.13901775548622103</c:v>
                </c:pt>
                <c:pt idx="84" formatCode="0%">
                  <c:v>0.13931074685301942</c:v>
                </c:pt>
                <c:pt idx="85" formatCode="0%">
                  <c:v>0.13965490235423125</c:v>
                </c:pt>
                <c:pt idx="86" formatCode="0%">
                  <c:v>0.13954627766241087</c:v>
                </c:pt>
                <c:pt idx="87" formatCode="0%">
                  <c:v>0.13952581355602361</c:v>
                </c:pt>
                <c:pt idx="88" formatCode="0%">
                  <c:v>0.13959481975272309</c:v>
                </c:pt>
                <c:pt idx="89" formatCode="0%">
                  <c:v>0.13972415957553999</c:v>
                </c:pt>
                <c:pt idx="90" formatCode="0%">
                  <c:v>0.14010326584165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FD6-4345-A4E0-A777AB956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6616912"/>
        <c:axId val="546617304"/>
      </c:lineChart>
      <c:catAx>
        <c:axId val="546616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4661730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54661730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546616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4149362444484853E-3"/>
          <c:y val="0.93086243242977285"/>
          <c:w val="0.98534001462656506"/>
          <c:h val="4.131715636994120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+mn-lt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44526133128385E-2"/>
          <c:y val="3.1663788140472077E-2"/>
          <c:w val="0.93297395146048734"/>
          <c:h val="0.62772496702160929"/>
        </c:manualLayout>
      </c:layout>
      <c:lineChart>
        <c:grouping val="standard"/>
        <c:varyColors val="0"/>
        <c:ser>
          <c:idx val="0"/>
          <c:order val="0"/>
          <c:tx>
            <c:strRef>
              <c:f>'G32'!$A$2</c:f>
              <c:strCache>
                <c:ptCount val="1"/>
                <c:pt idx="0">
                  <c:v>Efecto demografía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66"/>
            <c:marker>
              <c:symbol val="none"/>
            </c:marker>
            <c:bubble3D val="0"/>
            <c:spPr>
              <a:ln w="19050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6E-4DAF-9BAE-50F2155236E1}"/>
              </c:ext>
            </c:extLst>
          </c:dPt>
          <c:cat>
            <c:numRef>
              <c:f>'G32'!$B$1:$CN$1</c:f>
              <c:numCache>
                <c:formatCode>General</c:formatCode>
                <c:ptCount val="8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  <c:pt idx="39">
                  <c:v>2052</c:v>
                </c:pt>
                <c:pt idx="40">
                  <c:v>2053</c:v>
                </c:pt>
                <c:pt idx="41">
                  <c:v>2054</c:v>
                </c:pt>
                <c:pt idx="42">
                  <c:v>2055</c:v>
                </c:pt>
                <c:pt idx="43">
                  <c:v>2056</c:v>
                </c:pt>
                <c:pt idx="44">
                  <c:v>2057</c:v>
                </c:pt>
                <c:pt idx="45">
                  <c:v>2058</c:v>
                </c:pt>
                <c:pt idx="46">
                  <c:v>2059</c:v>
                </c:pt>
                <c:pt idx="47">
                  <c:v>2060</c:v>
                </c:pt>
                <c:pt idx="48">
                  <c:v>2061</c:v>
                </c:pt>
                <c:pt idx="49">
                  <c:v>2062</c:v>
                </c:pt>
                <c:pt idx="50">
                  <c:v>2063</c:v>
                </c:pt>
                <c:pt idx="51">
                  <c:v>2064</c:v>
                </c:pt>
                <c:pt idx="52">
                  <c:v>2065</c:v>
                </c:pt>
                <c:pt idx="53">
                  <c:v>2066</c:v>
                </c:pt>
                <c:pt idx="54">
                  <c:v>2067</c:v>
                </c:pt>
                <c:pt idx="55">
                  <c:v>2068</c:v>
                </c:pt>
                <c:pt idx="56">
                  <c:v>2069</c:v>
                </c:pt>
                <c:pt idx="57">
                  <c:v>2070</c:v>
                </c:pt>
                <c:pt idx="58">
                  <c:v>2071</c:v>
                </c:pt>
                <c:pt idx="59">
                  <c:v>2072</c:v>
                </c:pt>
                <c:pt idx="60">
                  <c:v>2073</c:v>
                </c:pt>
                <c:pt idx="61">
                  <c:v>2074</c:v>
                </c:pt>
                <c:pt idx="62">
                  <c:v>2075</c:v>
                </c:pt>
                <c:pt idx="63">
                  <c:v>2076</c:v>
                </c:pt>
                <c:pt idx="64">
                  <c:v>2077</c:v>
                </c:pt>
                <c:pt idx="65">
                  <c:v>2078</c:v>
                </c:pt>
                <c:pt idx="66">
                  <c:v>2079</c:v>
                </c:pt>
                <c:pt idx="67">
                  <c:v>2080</c:v>
                </c:pt>
                <c:pt idx="68">
                  <c:v>2081</c:v>
                </c:pt>
                <c:pt idx="69">
                  <c:v>2082</c:v>
                </c:pt>
                <c:pt idx="70">
                  <c:v>2083</c:v>
                </c:pt>
                <c:pt idx="71">
                  <c:v>2084</c:v>
                </c:pt>
                <c:pt idx="72">
                  <c:v>2085</c:v>
                </c:pt>
                <c:pt idx="73">
                  <c:v>2086</c:v>
                </c:pt>
                <c:pt idx="74">
                  <c:v>2087</c:v>
                </c:pt>
                <c:pt idx="75">
                  <c:v>2088</c:v>
                </c:pt>
                <c:pt idx="76">
                  <c:v>2089</c:v>
                </c:pt>
                <c:pt idx="77">
                  <c:v>2090</c:v>
                </c:pt>
                <c:pt idx="78">
                  <c:v>2091</c:v>
                </c:pt>
                <c:pt idx="79">
                  <c:v>2092</c:v>
                </c:pt>
                <c:pt idx="80">
                  <c:v>2093</c:v>
                </c:pt>
                <c:pt idx="81">
                  <c:v>2094</c:v>
                </c:pt>
                <c:pt idx="82">
                  <c:v>2095</c:v>
                </c:pt>
                <c:pt idx="83">
                  <c:v>2096</c:v>
                </c:pt>
                <c:pt idx="84">
                  <c:v>2097</c:v>
                </c:pt>
                <c:pt idx="85">
                  <c:v>2098</c:v>
                </c:pt>
                <c:pt idx="86">
                  <c:v>2099</c:v>
                </c:pt>
                <c:pt idx="87">
                  <c:v>2100</c:v>
                </c:pt>
              </c:numCache>
            </c:numRef>
          </c:cat>
          <c:val>
            <c:numRef>
              <c:f>'G32'!$B$2:$CN$2</c:f>
              <c:numCache>
                <c:formatCode>0.0%</c:formatCode>
                <c:ptCount val="88"/>
                <c:pt idx="0">
                  <c:v>3.4000000000000002E-2</c:v>
                </c:pt>
                <c:pt idx="1">
                  <c:v>3.4000000000000002E-2</c:v>
                </c:pt>
                <c:pt idx="2">
                  <c:v>3.4000000000000002E-2</c:v>
                </c:pt>
                <c:pt idx="3">
                  <c:v>3.4000000000000002E-2</c:v>
                </c:pt>
                <c:pt idx="4">
                  <c:v>3.4000000000000002E-2</c:v>
                </c:pt>
                <c:pt idx="5">
                  <c:v>3.4000000000000002E-2</c:v>
                </c:pt>
                <c:pt idx="6">
                  <c:v>3.4000000000000002E-2</c:v>
                </c:pt>
                <c:pt idx="7">
                  <c:v>3.3936718405141349E-2</c:v>
                </c:pt>
                <c:pt idx="8">
                  <c:v>3.3654499249485818E-2</c:v>
                </c:pt>
                <c:pt idx="9">
                  <c:v>3.3381124006741023E-2</c:v>
                </c:pt>
                <c:pt idx="10">
                  <c:v>3.3116608221753066E-2</c:v>
                </c:pt>
                <c:pt idx="11">
                  <c:v>3.2860387708449977E-2</c:v>
                </c:pt>
                <c:pt idx="12">
                  <c:v>3.261180886621308E-2</c:v>
                </c:pt>
                <c:pt idx="13">
                  <c:v>3.2384341086245876E-2</c:v>
                </c:pt>
                <c:pt idx="14">
                  <c:v>3.2162600236637681E-2</c:v>
                </c:pt>
                <c:pt idx="15">
                  <c:v>3.1947131452895371E-2</c:v>
                </c:pt>
                <c:pt idx="16">
                  <c:v>3.1738455817392833E-2</c:v>
                </c:pt>
                <c:pt idx="17">
                  <c:v>3.1536459059545927E-2</c:v>
                </c:pt>
                <c:pt idx="18">
                  <c:v>3.1352098391155797E-2</c:v>
                </c:pt>
                <c:pt idx="19">
                  <c:v>3.1170763801833527E-2</c:v>
                </c:pt>
                <c:pt idx="20">
                  <c:v>3.099298063861201E-2</c:v>
                </c:pt>
                <c:pt idx="21">
                  <c:v>3.0818344108534079E-2</c:v>
                </c:pt>
                <c:pt idx="22">
                  <c:v>3.0646214264383125E-2</c:v>
                </c:pt>
                <c:pt idx="23">
                  <c:v>3.0486310400866131E-2</c:v>
                </c:pt>
                <c:pt idx="24">
                  <c:v>3.0324918822894315E-2</c:v>
                </c:pt>
                <c:pt idx="25">
                  <c:v>3.0162251966857321E-2</c:v>
                </c:pt>
                <c:pt idx="26">
                  <c:v>2.9997709392698829E-2</c:v>
                </c:pt>
                <c:pt idx="27">
                  <c:v>2.9831338509073033E-2</c:v>
                </c:pt>
                <c:pt idx="28">
                  <c:v>2.9674987145209237E-2</c:v>
                </c:pt>
                <c:pt idx="29">
                  <c:v>2.9518002358197667E-2</c:v>
                </c:pt>
                <c:pt idx="30">
                  <c:v>2.9361864272614262E-2</c:v>
                </c:pt>
                <c:pt idx="31">
                  <c:v>2.9208631935428803E-2</c:v>
                </c:pt>
                <c:pt idx="32">
                  <c:v>2.9060245647210395E-2</c:v>
                </c:pt>
                <c:pt idx="33">
                  <c:v>2.8927463064330756E-2</c:v>
                </c:pt>
                <c:pt idx="34">
                  <c:v>2.8801300704553019E-2</c:v>
                </c:pt>
                <c:pt idx="35">
                  <c:v>2.8682977520698625E-2</c:v>
                </c:pt>
                <c:pt idx="36">
                  <c:v>2.8573462109117112E-2</c:v>
                </c:pt>
                <c:pt idx="37">
                  <c:v>2.8473067162082352E-2</c:v>
                </c:pt>
                <c:pt idx="38">
                  <c:v>2.8392232914420956E-2</c:v>
                </c:pt>
                <c:pt idx="39">
                  <c:v>2.8318160930765827E-2</c:v>
                </c:pt>
                <c:pt idx="40">
                  <c:v>2.8250348151088414E-2</c:v>
                </c:pt>
                <c:pt idx="41">
                  <c:v>2.8188553808623489E-2</c:v>
                </c:pt>
                <c:pt idx="42">
                  <c:v>2.8132219800402942E-2</c:v>
                </c:pt>
                <c:pt idx="43">
                  <c:v>2.8090976710845136E-2</c:v>
                </c:pt>
                <c:pt idx="44">
                  <c:v>2.8050131905226896E-2</c:v>
                </c:pt>
                <c:pt idx="45">
                  <c:v>2.8010220705102468E-2</c:v>
                </c:pt>
                <c:pt idx="46">
                  <c:v>2.7970964228142683E-2</c:v>
                </c:pt>
                <c:pt idx="47">
                  <c:v>2.793197825376556E-2</c:v>
                </c:pt>
                <c:pt idx="48">
                  <c:v>2.7903776136070802E-2</c:v>
                </c:pt>
                <c:pt idx="49">
                  <c:v>2.7873371019788779E-2</c:v>
                </c:pt>
                <c:pt idx="50">
                  <c:v>2.7840784042176835E-2</c:v>
                </c:pt>
                <c:pt idx="51">
                  <c:v>2.7806483909837722E-2</c:v>
                </c:pt>
                <c:pt idx="52">
                  <c:v>2.777090357940434E-2</c:v>
                </c:pt>
                <c:pt idx="53">
                  <c:v>2.7744934753035359E-2</c:v>
                </c:pt>
                <c:pt idx="54">
                  <c:v>2.7715451987188219E-2</c:v>
                </c:pt>
                <c:pt idx="55">
                  <c:v>2.7683716157269733E-2</c:v>
                </c:pt>
                <c:pt idx="56">
                  <c:v>2.7650577889604802E-2</c:v>
                </c:pt>
                <c:pt idx="57">
                  <c:v>2.7616868233218805E-2</c:v>
                </c:pt>
                <c:pt idx="58">
                  <c:v>2.7595063439193497E-2</c:v>
                </c:pt>
                <c:pt idx="59">
                  <c:v>2.7571444883476348E-2</c:v>
                </c:pt>
                <c:pt idx="60">
                  <c:v>2.7546863462918184E-2</c:v>
                </c:pt>
                <c:pt idx="61">
                  <c:v>2.7522026891104358E-2</c:v>
                </c:pt>
                <c:pt idx="62">
                  <c:v>2.7497556276969617E-2</c:v>
                </c:pt>
                <c:pt idx="63">
                  <c:v>2.7486183157663633E-2</c:v>
                </c:pt>
                <c:pt idx="64">
                  <c:v>2.7473636227700882E-2</c:v>
                </c:pt>
                <c:pt idx="65">
                  <c:v>2.7460383397164289E-2</c:v>
                </c:pt>
                <c:pt idx="66">
                  <c:v>2.7447175675477529E-2</c:v>
                </c:pt>
                <c:pt idx="67">
                  <c:v>2.743457715225878E-2</c:v>
                </c:pt>
                <c:pt idx="68">
                  <c:v>2.7434805340374777E-2</c:v>
                </c:pt>
                <c:pt idx="69">
                  <c:v>2.7432845123534944E-2</c:v>
                </c:pt>
                <c:pt idx="70">
                  <c:v>2.7429526758649344E-2</c:v>
                </c:pt>
                <c:pt idx="71">
                  <c:v>2.7425310407942553E-2</c:v>
                </c:pt>
                <c:pt idx="72">
                  <c:v>2.7420577897097828E-2</c:v>
                </c:pt>
                <c:pt idx="73">
                  <c:v>2.7428934743844089E-2</c:v>
                </c:pt>
                <c:pt idx="74">
                  <c:v>2.7434183701415711E-2</c:v>
                </c:pt>
                <c:pt idx="75">
                  <c:v>2.7436655121238142E-2</c:v>
                </c:pt>
                <c:pt idx="76">
                  <c:v>2.7436947059681284E-2</c:v>
                </c:pt>
                <c:pt idx="77">
                  <c:v>2.7435493874936791E-2</c:v>
                </c:pt>
                <c:pt idx="78">
                  <c:v>2.7446333387003967E-2</c:v>
                </c:pt>
                <c:pt idx="79">
                  <c:v>2.745278025565568E-2</c:v>
                </c:pt>
                <c:pt idx="80">
                  <c:v>2.7455602663967179E-2</c:v>
                </c:pt>
                <c:pt idx="81">
                  <c:v>2.7455424762921468E-2</c:v>
                </c:pt>
                <c:pt idx="82">
                  <c:v>2.7452893216751741E-2</c:v>
                </c:pt>
                <c:pt idx="83">
                  <c:v>2.7463633900385448E-2</c:v>
                </c:pt>
                <c:pt idx="84">
                  <c:v>2.7469874312746778E-2</c:v>
                </c:pt>
                <c:pt idx="85">
                  <c:v>2.7472306774938036E-2</c:v>
                </c:pt>
                <c:pt idx="86">
                  <c:v>2.7471718681762097E-2</c:v>
                </c:pt>
                <c:pt idx="87">
                  <c:v>2.7468903308164774E-2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6E-4DAF-9BAE-50F2155236E1}"/>
            </c:ext>
          </c:extLst>
        </c:ser>
        <c:ser>
          <c:idx val="1"/>
          <c:order val="1"/>
          <c:tx>
            <c:strRef>
              <c:f>'G32'!$A$3</c:f>
              <c:strCache>
                <c:ptCount val="1"/>
                <c:pt idx="0">
                  <c:v>Escenario 1 (Cobertura)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'G32'!$B$1:$CN$1</c:f>
              <c:numCache>
                <c:formatCode>General</c:formatCode>
                <c:ptCount val="8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  <c:pt idx="39">
                  <c:v>2052</c:v>
                </c:pt>
                <c:pt idx="40">
                  <c:v>2053</c:v>
                </c:pt>
                <c:pt idx="41">
                  <c:v>2054</c:v>
                </c:pt>
                <c:pt idx="42">
                  <c:v>2055</c:v>
                </c:pt>
                <c:pt idx="43">
                  <c:v>2056</c:v>
                </c:pt>
                <c:pt idx="44">
                  <c:v>2057</c:v>
                </c:pt>
                <c:pt idx="45">
                  <c:v>2058</c:v>
                </c:pt>
                <c:pt idx="46">
                  <c:v>2059</c:v>
                </c:pt>
                <c:pt idx="47">
                  <c:v>2060</c:v>
                </c:pt>
                <c:pt idx="48">
                  <c:v>2061</c:v>
                </c:pt>
                <c:pt idx="49">
                  <c:v>2062</c:v>
                </c:pt>
                <c:pt idx="50">
                  <c:v>2063</c:v>
                </c:pt>
                <c:pt idx="51">
                  <c:v>2064</c:v>
                </c:pt>
                <c:pt idx="52">
                  <c:v>2065</c:v>
                </c:pt>
                <c:pt idx="53">
                  <c:v>2066</c:v>
                </c:pt>
                <c:pt idx="54">
                  <c:v>2067</c:v>
                </c:pt>
                <c:pt idx="55">
                  <c:v>2068</c:v>
                </c:pt>
                <c:pt idx="56">
                  <c:v>2069</c:v>
                </c:pt>
                <c:pt idx="57">
                  <c:v>2070</c:v>
                </c:pt>
                <c:pt idx="58">
                  <c:v>2071</c:v>
                </c:pt>
                <c:pt idx="59">
                  <c:v>2072</c:v>
                </c:pt>
                <c:pt idx="60">
                  <c:v>2073</c:v>
                </c:pt>
                <c:pt idx="61">
                  <c:v>2074</c:v>
                </c:pt>
                <c:pt idx="62">
                  <c:v>2075</c:v>
                </c:pt>
                <c:pt idx="63">
                  <c:v>2076</c:v>
                </c:pt>
                <c:pt idx="64">
                  <c:v>2077</c:v>
                </c:pt>
                <c:pt idx="65">
                  <c:v>2078</c:v>
                </c:pt>
                <c:pt idx="66">
                  <c:v>2079</c:v>
                </c:pt>
                <c:pt idx="67">
                  <c:v>2080</c:v>
                </c:pt>
                <c:pt idx="68">
                  <c:v>2081</c:v>
                </c:pt>
                <c:pt idx="69">
                  <c:v>2082</c:v>
                </c:pt>
                <c:pt idx="70">
                  <c:v>2083</c:v>
                </c:pt>
                <c:pt idx="71">
                  <c:v>2084</c:v>
                </c:pt>
                <c:pt idx="72">
                  <c:v>2085</c:v>
                </c:pt>
                <c:pt idx="73">
                  <c:v>2086</c:v>
                </c:pt>
                <c:pt idx="74">
                  <c:v>2087</c:v>
                </c:pt>
                <c:pt idx="75">
                  <c:v>2088</c:v>
                </c:pt>
                <c:pt idx="76">
                  <c:v>2089</c:v>
                </c:pt>
                <c:pt idx="77">
                  <c:v>2090</c:v>
                </c:pt>
                <c:pt idx="78">
                  <c:v>2091</c:v>
                </c:pt>
                <c:pt idx="79">
                  <c:v>2092</c:v>
                </c:pt>
                <c:pt idx="80">
                  <c:v>2093</c:v>
                </c:pt>
                <c:pt idx="81">
                  <c:v>2094</c:v>
                </c:pt>
                <c:pt idx="82">
                  <c:v>2095</c:v>
                </c:pt>
                <c:pt idx="83">
                  <c:v>2096</c:v>
                </c:pt>
                <c:pt idx="84">
                  <c:v>2097</c:v>
                </c:pt>
                <c:pt idx="85">
                  <c:v>2098</c:v>
                </c:pt>
                <c:pt idx="86">
                  <c:v>2099</c:v>
                </c:pt>
                <c:pt idx="87">
                  <c:v>2100</c:v>
                </c:pt>
              </c:numCache>
            </c:numRef>
          </c:cat>
          <c:val>
            <c:numRef>
              <c:f>'G32'!$B$3:$CN$3</c:f>
              <c:numCache>
                <c:formatCode>0.0%</c:formatCode>
                <c:ptCount val="88"/>
                <c:pt idx="0">
                  <c:v>3.4469004489583316E-2</c:v>
                </c:pt>
                <c:pt idx="1">
                  <c:v>3.4342007660963521E-2</c:v>
                </c:pt>
                <c:pt idx="2">
                  <c:v>3.4208606720257238E-2</c:v>
                </c:pt>
                <c:pt idx="3">
                  <c:v>3.4083490901890723E-2</c:v>
                </c:pt>
                <c:pt idx="4">
                  <c:v>3.407707371434357E-2</c:v>
                </c:pt>
                <c:pt idx="5">
                  <c:v>3.4085281125828877E-2</c:v>
                </c:pt>
                <c:pt idx="6">
                  <c:v>3.4110732193664756E-2</c:v>
                </c:pt>
                <c:pt idx="7">
                  <c:v>3.4330159521323803E-2</c:v>
                </c:pt>
                <c:pt idx="8">
                  <c:v>3.4577417122174728E-2</c:v>
                </c:pt>
                <c:pt idx="9">
                  <c:v>3.4842004231337514E-2</c:v>
                </c:pt>
                <c:pt idx="10">
                  <c:v>3.511840701370169E-2</c:v>
                </c:pt>
                <c:pt idx="11">
                  <c:v>3.5400980366623522E-2</c:v>
                </c:pt>
                <c:pt idx="12">
                  <c:v>3.5686121979532262E-2</c:v>
                </c:pt>
                <c:pt idx="13">
                  <c:v>3.5778539106940496E-2</c:v>
                </c:pt>
                <c:pt idx="14">
                  <c:v>3.5876034171053749E-2</c:v>
                </c:pt>
                <c:pt idx="15">
                  <c:v>3.5972044754975445E-2</c:v>
                </c:pt>
                <c:pt idx="16">
                  <c:v>3.6058961748923327E-2</c:v>
                </c:pt>
                <c:pt idx="17">
                  <c:v>3.6133759863523213E-2</c:v>
                </c:pt>
                <c:pt idx="18">
                  <c:v>3.6205976812300825E-2</c:v>
                </c:pt>
                <c:pt idx="19">
                  <c:v>3.6264602370980503E-2</c:v>
                </c:pt>
                <c:pt idx="20">
                  <c:v>3.6315407396782448E-2</c:v>
                </c:pt>
                <c:pt idx="21">
                  <c:v>3.6369017442186388E-2</c:v>
                </c:pt>
                <c:pt idx="22">
                  <c:v>3.6430994106616724E-2</c:v>
                </c:pt>
                <c:pt idx="23">
                  <c:v>3.6507375180554753E-2</c:v>
                </c:pt>
                <c:pt idx="24">
                  <c:v>3.6590240260275499E-2</c:v>
                </c:pt>
                <c:pt idx="25">
                  <c:v>3.6679396087580633E-2</c:v>
                </c:pt>
                <c:pt idx="26">
                  <c:v>3.6773715888387057E-2</c:v>
                </c:pt>
                <c:pt idx="27">
                  <c:v>3.6870613179232639E-2</c:v>
                </c:pt>
                <c:pt idx="28">
                  <c:v>3.6978789495214354E-2</c:v>
                </c:pt>
                <c:pt idx="29">
                  <c:v>3.7095457745510665E-2</c:v>
                </c:pt>
                <c:pt idx="30">
                  <c:v>3.7213424777111835E-2</c:v>
                </c:pt>
                <c:pt idx="31">
                  <c:v>3.7318467950049429E-2</c:v>
                </c:pt>
                <c:pt idx="32">
                  <c:v>3.7405929220769636E-2</c:v>
                </c:pt>
                <c:pt idx="33">
                  <c:v>3.7481568458235089E-2</c:v>
                </c:pt>
                <c:pt idx="34">
                  <c:v>3.7543327240453603E-2</c:v>
                </c:pt>
                <c:pt idx="35">
                  <c:v>3.7601377145894135E-2</c:v>
                </c:pt>
                <c:pt idx="36">
                  <c:v>3.7668786372239194E-2</c:v>
                </c:pt>
                <c:pt idx="37">
                  <c:v>3.7754852250669865E-2</c:v>
                </c:pt>
                <c:pt idx="38">
                  <c:v>3.7862292479627663E-2</c:v>
                </c:pt>
                <c:pt idx="39">
                  <c:v>3.7987558177020035E-2</c:v>
                </c:pt>
                <c:pt idx="40">
                  <c:v>3.8131057851050164E-2</c:v>
                </c:pt>
                <c:pt idx="41">
                  <c:v>3.8421470184905888E-2</c:v>
                </c:pt>
                <c:pt idx="42">
                  <c:v>3.8505642845142352E-2</c:v>
                </c:pt>
                <c:pt idx="43">
                  <c:v>3.861003205310596E-2</c:v>
                </c:pt>
                <c:pt idx="44">
                  <c:v>3.8585968492279056E-2</c:v>
                </c:pt>
                <c:pt idx="45">
                  <c:v>3.8572934986097158E-2</c:v>
                </c:pt>
                <c:pt idx="46">
                  <c:v>3.8564447585819076E-2</c:v>
                </c:pt>
                <c:pt idx="47">
                  <c:v>3.8553941650578551E-2</c:v>
                </c:pt>
                <c:pt idx="48">
                  <c:v>3.8545928123445802E-2</c:v>
                </c:pt>
                <c:pt idx="49">
                  <c:v>3.8534932997444392E-2</c:v>
                </c:pt>
                <c:pt idx="50">
                  <c:v>3.852058249387711E-2</c:v>
                </c:pt>
                <c:pt idx="51">
                  <c:v>3.850196545392396E-2</c:v>
                </c:pt>
                <c:pt idx="52">
                  <c:v>3.8479961105859155E-2</c:v>
                </c:pt>
                <c:pt idx="53">
                  <c:v>3.8457807270549801E-2</c:v>
                </c:pt>
                <c:pt idx="54">
                  <c:v>3.8430292282095962E-2</c:v>
                </c:pt>
                <c:pt idx="55">
                  <c:v>3.8398448424212236E-2</c:v>
                </c:pt>
                <c:pt idx="56">
                  <c:v>3.8363567627765889E-2</c:v>
                </c:pt>
                <c:pt idx="57">
                  <c:v>3.8325899353158686E-2</c:v>
                </c:pt>
                <c:pt idx="58">
                  <c:v>3.8291673433633468E-2</c:v>
                </c:pt>
                <c:pt idx="59">
                  <c:v>3.8254574667770325E-2</c:v>
                </c:pt>
                <c:pt idx="60">
                  <c:v>3.8217248390331117E-2</c:v>
                </c:pt>
                <c:pt idx="61">
                  <c:v>3.8180541956637656E-2</c:v>
                </c:pt>
                <c:pt idx="62">
                  <c:v>3.8146287907149537E-2</c:v>
                </c:pt>
                <c:pt idx="63">
                  <c:v>3.8121921978556475E-2</c:v>
                </c:pt>
                <c:pt idx="64">
                  <c:v>3.8099806133605585E-2</c:v>
                </c:pt>
                <c:pt idx="65">
                  <c:v>3.8080382081926351E-2</c:v>
                </c:pt>
                <c:pt idx="66">
                  <c:v>3.806237824975546E-2</c:v>
                </c:pt>
                <c:pt idx="67">
                  <c:v>3.8047107617295323E-2</c:v>
                </c:pt>
                <c:pt idx="68">
                  <c:v>3.8041691752307857E-2</c:v>
                </c:pt>
                <c:pt idx="69">
                  <c:v>3.8037212692431058E-2</c:v>
                </c:pt>
                <c:pt idx="70">
                  <c:v>3.8034339439747225E-2</c:v>
                </c:pt>
                <c:pt idx="71">
                  <c:v>3.8033832145872991E-2</c:v>
                </c:pt>
                <c:pt idx="72">
                  <c:v>3.8035020782587976E-2</c:v>
                </c:pt>
                <c:pt idx="73">
                  <c:v>3.8047280124445887E-2</c:v>
                </c:pt>
                <c:pt idx="74">
                  <c:v>3.8058797747749451E-2</c:v>
                </c:pt>
                <c:pt idx="75">
                  <c:v>3.8069432814869603E-2</c:v>
                </c:pt>
                <c:pt idx="76">
                  <c:v>3.8078506708374898E-2</c:v>
                </c:pt>
                <c:pt idx="77">
                  <c:v>3.808665314496007E-2</c:v>
                </c:pt>
                <c:pt idx="78">
                  <c:v>3.8104364211670995E-2</c:v>
                </c:pt>
                <c:pt idx="79">
                  <c:v>3.81182027983148E-2</c:v>
                </c:pt>
                <c:pt idx="80">
                  <c:v>3.8128368095621895E-2</c:v>
                </c:pt>
                <c:pt idx="81">
                  <c:v>3.8135305830438546E-2</c:v>
                </c:pt>
                <c:pt idx="82">
                  <c:v>3.8139063086999943E-2</c:v>
                </c:pt>
                <c:pt idx="83">
                  <c:v>3.8152530270848868E-2</c:v>
                </c:pt>
                <c:pt idx="84">
                  <c:v>3.8160439170777931E-2</c:v>
                </c:pt>
                <c:pt idx="85">
                  <c:v>3.8163982851985891E-2</c:v>
                </c:pt>
                <c:pt idx="86">
                  <c:v>3.8163979436278264E-2</c:v>
                </c:pt>
                <c:pt idx="87">
                  <c:v>3.8162201600217327E-2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6E-4DAF-9BAE-50F2155236E1}"/>
            </c:ext>
          </c:extLst>
        </c:ser>
        <c:ser>
          <c:idx val="3"/>
          <c:order val="2"/>
          <c:tx>
            <c:strRef>
              <c:f>'G32'!$A$5</c:f>
              <c:strCache>
                <c:ptCount val="1"/>
                <c:pt idx="0">
                  <c:v>Escenario 3 (Cobertura y gasto por alumno)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'G32'!$B$1:$CN$1</c:f>
              <c:numCache>
                <c:formatCode>General</c:formatCode>
                <c:ptCount val="8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  <c:pt idx="39">
                  <c:v>2052</c:v>
                </c:pt>
                <c:pt idx="40">
                  <c:v>2053</c:v>
                </c:pt>
                <c:pt idx="41">
                  <c:v>2054</c:v>
                </c:pt>
                <c:pt idx="42">
                  <c:v>2055</c:v>
                </c:pt>
                <c:pt idx="43">
                  <c:v>2056</c:v>
                </c:pt>
                <c:pt idx="44">
                  <c:v>2057</c:v>
                </c:pt>
                <c:pt idx="45">
                  <c:v>2058</c:v>
                </c:pt>
                <c:pt idx="46">
                  <c:v>2059</c:v>
                </c:pt>
                <c:pt idx="47">
                  <c:v>2060</c:v>
                </c:pt>
                <c:pt idx="48">
                  <c:v>2061</c:v>
                </c:pt>
                <c:pt idx="49">
                  <c:v>2062</c:v>
                </c:pt>
                <c:pt idx="50">
                  <c:v>2063</c:v>
                </c:pt>
                <c:pt idx="51">
                  <c:v>2064</c:v>
                </c:pt>
                <c:pt idx="52">
                  <c:v>2065</c:v>
                </c:pt>
                <c:pt idx="53">
                  <c:v>2066</c:v>
                </c:pt>
                <c:pt idx="54">
                  <c:v>2067</c:v>
                </c:pt>
                <c:pt idx="55">
                  <c:v>2068</c:v>
                </c:pt>
                <c:pt idx="56">
                  <c:v>2069</c:v>
                </c:pt>
                <c:pt idx="57">
                  <c:v>2070</c:v>
                </c:pt>
                <c:pt idx="58">
                  <c:v>2071</c:v>
                </c:pt>
                <c:pt idx="59">
                  <c:v>2072</c:v>
                </c:pt>
                <c:pt idx="60">
                  <c:v>2073</c:v>
                </c:pt>
                <c:pt idx="61">
                  <c:v>2074</c:v>
                </c:pt>
                <c:pt idx="62">
                  <c:v>2075</c:v>
                </c:pt>
                <c:pt idx="63">
                  <c:v>2076</c:v>
                </c:pt>
                <c:pt idx="64">
                  <c:v>2077</c:v>
                </c:pt>
                <c:pt idx="65">
                  <c:v>2078</c:v>
                </c:pt>
                <c:pt idx="66">
                  <c:v>2079</c:v>
                </c:pt>
                <c:pt idx="67">
                  <c:v>2080</c:v>
                </c:pt>
                <c:pt idx="68">
                  <c:v>2081</c:v>
                </c:pt>
                <c:pt idx="69">
                  <c:v>2082</c:v>
                </c:pt>
                <c:pt idx="70">
                  <c:v>2083</c:v>
                </c:pt>
                <c:pt idx="71">
                  <c:v>2084</c:v>
                </c:pt>
                <c:pt idx="72">
                  <c:v>2085</c:v>
                </c:pt>
                <c:pt idx="73">
                  <c:v>2086</c:v>
                </c:pt>
                <c:pt idx="74">
                  <c:v>2087</c:v>
                </c:pt>
                <c:pt idx="75">
                  <c:v>2088</c:v>
                </c:pt>
                <c:pt idx="76">
                  <c:v>2089</c:v>
                </c:pt>
                <c:pt idx="77">
                  <c:v>2090</c:v>
                </c:pt>
                <c:pt idx="78">
                  <c:v>2091</c:v>
                </c:pt>
                <c:pt idx="79">
                  <c:v>2092</c:v>
                </c:pt>
                <c:pt idx="80">
                  <c:v>2093</c:v>
                </c:pt>
                <c:pt idx="81">
                  <c:v>2094</c:v>
                </c:pt>
                <c:pt idx="82">
                  <c:v>2095</c:v>
                </c:pt>
                <c:pt idx="83">
                  <c:v>2096</c:v>
                </c:pt>
                <c:pt idx="84">
                  <c:v>2097</c:v>
                </c:pt>
                <c:pt idx="85">
                  <c:v>2098</c:v>
                </c:pt>
                <c:pt idx="86">
                  <c:v>2099</c:v>
                </c:pt>
                <c:pt idx="87">
                  <c:v>2100</c:v>
                </c:pt>
              </c:numCache>
            </c:numRef>
          </c:cat>
          <c:val>
            <c:numRef>
              <c:f>'G32'!$B$5:$CN$5</c:f>
              <c:numCache>
                <c:formatCode>0.0%</c:formatCode>
                <c:ptCount val="88"/>
                <c:pt idx="0">
                  <c:v>3.4414664479517916E-2</c:v>
                </c:pt>
                <c:pt idx="1">
                  <c:v>3.5880814242933497E-2</c:v>
                </c:pt>
                <c:pt idx="2">
                  <c:v>3.7306157956171579E-2</c:v>
                </c:pt>
                <c:pt idx="3">
                  <c:v>3.8708075877905333E-2</c:v>
                </c:pt>
                <c:pt idx="4">
                  <c:v>4.0199946136850476E-2</c:v>
                </c:pt>
                <c:pt idx="5">
                  <c:v>4.1640504725718439E-2</c:v>
                </c:pt>
                <c:pt idx="6">
                  <c:v>4.3082821408675594E-2</c:v>
                </c:pt>
                <c:pt idx="7">
                  <c:v>4.4716352405547069E-2</c:v>
                </c:pt>
                <c:pt idx="8">
                  <c:v>4.6367312180597253E-2</c:v>
                </c:pt>
                <c:pt idx="9">
                  <c:v>4.8028395758905863E-2</c:v>
                </c:pt>
                <c:pt idx="10">
                  <c:v>4.969233851638423E-2</c:v>
                </c:pt>
                <c:pt idx="11">
                  <c:v>5.1351335840877407E-2</c:v>
                </c:pt>
                <c:pt idx="12">
                  <c:v>5.2998894012569242E-2</c:v>
                </c:pt>
                <c:pt idx="13">
                  <c:v>5.3062959864208795E-2</c:v>
                </c:pt>
                <c:pt idx="14">
                  <c:v>5.313513265981791E-2</c:v>
                </c:pt>
                <c:pt idx="15">
                  <c:v>5.3205053090954697E-2</c:v>
                </c:pt>
                <c:pt idx="16">
                  <c:v>5.3261030171154466E-2</c:v>
                </c:pt>
                <c:pt idx="17">
                  <c:v>5.3298240148543424E-2</c:v>
                </c:pt>
                <c:pt idx="18">
                  <c:v>5.3334383974367648E-2</c:v>
                </c:pt>
                <c:pt idx="19">
                  <c:v>5.335115121929785E-2</c:v>
                </c:pt>
                <c:pt idx="20">
                  <c:v>5.3357457749261594E-2</c:v>
                </c:pt>
                <c:pt idx="21">
                  <c:v>5.3368983151703804E-2</c:v>
                </c:pt>
                <c:pt idx="22">
                  <c:v>5.3393761282892256E-2</c:v>
                </c:pt>
                <c:pt idx="23">
                  <c:v>5.3444767136648412E-2</c:v>
                </c:pt>
                <c:pt idx="24">
                  <c:v>5.3507621364232601E-2</c:v>
                </c:pt>
                <c:pt idx="25">
                  <c:v>5.3581811797286084E-2</c:v>
                </c:pt>
                <c:pt idx="26">
                  <c:v>5.3665538264883711E-2</c:v>
                </c:pt>
                <c:pt idx="27">
                  <c:v>5.3755246012573379E-2</c:v>
                </c:pt>
                <c:pt idx="28">
                  <c:v>5.3867729127119242E-2</c:v>
                </c:pt>
                <c:pt idx="29">
                  <c:v>5.3995972246557597E-2</c:v>
                </c:pt>
                <c:pt idx="30">
                  <c:v>5.412939416617471E-2</c:v>
                </c:pt>
                <c:pt idx="31">
                  <c:v>5.4247219520542345E-2</c:v>
                </c:pt>
                <c:pt idx="32">
                  <c:v>5.4342706223934133E-2</c:v>
                </c:pt>
                <c:pt idx="33">
                  <c:v>5.4427441592568328E-2</c:v>
                </c:pt>
                <c:pt idx="34">
                  <c:v>5.4494962615172317E-2</c:v>
                </c:pt>
                <c:pt idx="35">
                  <c:v>5.455963189669831E-2</c:v>
                </c:pt>
                <c:pt idx="36">
                  <c:v>5.4640089608008161E-2</c:v>
                </c:pt>
                <c:pt idx="37">
                  <c:v>5.4749708046218884E-2</c:v>
                </c:pt>
                <c:pt idx="38">
                  <c:v>5.4895207825575325E-2</c:v>
                </c:pt>
                <c:pt idx="39">
                  <c:v>5.5067995482257624E-2</c:v>
                </c:pt>
                <c:pt idx="40">
                  <c:v>5.5268198338158443E-2</c:v>
                </c:pt>
                <c:pt idx="41">
                  <c:v>5.5793674105437438E-2</c:v>
                </c:pt>
                <c:pt idx="42">
                  <c:v>5.597681106719285E-2</c:v>
                </c:pt>
                <c:pt idx="43">
                  <c:v>5.6192376170096509E-2</c:v>
                </c:pt>
                <c:pt idx="44">
                  <c:v>5.6233684567534151E-2</c:v>
                </c:pt>
                <c:pt idx="45">
                  <c:v>5.6289157855196018E-2</c:v>
                </c:pt>
                <c:pt idx="46">
                  <c:v>5.6349559813718045E-2</c:v>
                </c:pt>
                <c:pt idx="47">
                  <c:v>5.6405654784425878E-2</c:v>
                </c:pt>
                <c:pt idx="48">
                  <c:v>5.646662396390463E-2</c:v>
                </c:pt>
                <c:pt idx="49">
                  <c:v>5.6521993090270797E-2</c:v>
                </c:pt>
                <c:pt idx="50">
                  <c:v>5.6571307455589082E-2</c:v>
                </c:pt>
                <c:pt idx="51">
                  <c:v>5.6613476830037715E-2</c:v>
                </c:pt>
                <c:pt idx="52">
                  <c:v>5.6650215675519491E-2</c:v>
                </c:pt>
                <c:pt idx="53">
                  <c:v>5.6687888426357649E-2</c:v>
                </c:pt>
                <c:pt idx="54">
                  <c:v>5.6716685427130736E-2</c:v>
                </c:pt>
                <c:pt idx="55">
                  <c:v>5.6737987488353361E-2</c:v>
                </c:pt>
                <c:pt idx="56">
                  <c:v>5.6753939995514882E-2</c:v>
                </c:pt>
                <c:pt idx="57">
                  <c:v>5.676518435921421E-2</c:v>
                </c:pt>
                <c:pt idx="58">
                  <c:v>5.6782490474872882E-2</c:v>
                </c:pt>
                <c:pt idx="59">
                  <c:v>5.679480490562476E-2</c:v>
                </c:pt>
                <c:pt idx="60">
                  <c:v>5.6806078433264032E-2</c:v>
                </c:pt>
                <c:pt idx="61">
                  <c:v>5.6817735737307487E-2</c:v>
                </c:pt>
                <c:pt idx="62">
                  <c:v>5.6832768096904338E-2</c:v>
                </c:pt>
                <c:pt idx="63">
                  <c:v>5.6863133942130814E-2</c:v>
                </c:pt>
                <c:pt idx="64">
                  <c:v>5.6896089291546145E-2</c:v>
                </c:pt>
                <c:pt idx="65">
                  <c:v>5.693226681045474E-2</c:v>
                </c:pt>
                <c:pt idx="66">
                  <c:v>5.6969826234026945E-2</c:v>
                </c:pt>
                <c:pt idx="67">
                  <c:v>5.7010838398746141E-2</c:v>
                </c:pt>
                <c:pt idx="68">
                  <c:v>5.7066537665819976E-2</c:v>
                </c:pt>
                <c:pt idx="69">
                  <c:v>5.7122556159921706E-2</c:v>
                </c:pt>
                <c:pt idx="70">
                  <c:v>5.7179857773765087E-2</c:v>
                </c:pt>
                <c:pt idx="71">
                  <c:v>5.7239647635296612E-2</c:v>
                </c:pt>
                <c:pt idx="72">
                  <c:v>5.7301073912293568E-2</c:v>
                </c:pt>
                <c:pt idx="73">
                  <c:v>5.7379037953290302E-2</c:v>
                </c:pt>
                <c:pt idx="74">
                  <c:v>5.7455056762346024E-2</c:v>
                </c:pt>
                <c:pt idx="75">
                  <c:v>5.7528986577094446E-2</c:v>
                </c:pt>
                <c:pt idx="76">
                  <c:v>5.760000399529959E-2</c:v>
                </c:pt>
                <c:pt idx="77">
                  <c:v>5.7669136190025186E-2</c:v>
                </c:pt>
                <c:pt idx="78">
                  <c:v>5.7752622979864207E-2</c:v>
                </c:pt>
                <c:pt idx="79">
                  <c:v>5.7829575317850421E-2</c:v>
                </c:pt>
                <c:pt idx="80">
                  <c:v>5.79001344675521E-2</c:v>
                </c:pt>
                <c:pt idx="81">
                  <c:v>5.7965097914741068E-2</c:v>
                </c:pt>
                <c:pt idx="82">
                  <c:v>5.8024498724981388E-2</c:v>
                </c:pt>
                <c:pt idx="83">
                  <c:v>5.809831327140573E-2</c:v>
                </c:pt>
                <c:pt idx="84">
                  <c:v>5.8163007818794646E-2</c:v>
                </c:pt>
                <c:pt idx="85">
                  <c:v>5.8220434620781691E-2</c:v>
                </c:pt>
                <c:pt idx="86">
                  <c:v>5.8271844175066922E-2</c:v>
                </c:pt>
                <c:pt idx="87">
                  <c:v>5.8319868527434912E-2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6E-4DAF-9BAE-50F2155236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8379839"/>
        <c:axId val="808505007"/>
      </c:lineChart>
      <c:catAx>
        <c:axId val="888379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505007"/>
        <c:crosses val="autoZero"/>
        <c:auto val="1"/>
        <c:lblAlgn val="ctr"/>
        <c:lblOffset val="100"/>
        <c:tickLblSkip val="3"/>
        <c:noMultiLvlLbl val="0"/>
      </c:catAx>
      <c:valAx>
        <c:axId val="808505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379839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0563964478533434"/>
          <c:w val="0.99315638670166229"/>
          <c:h val="0.17708919804713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80322995620654E-2"/>
          <c:y val="3.5414726942514171E-2"/>
          <c:w val="0.9218713473103608"/>
          <c:h val="0.85033672397324456"/>
        </c:manualLayout>
      </c:layout>
      <c:lineChart>
        <c:grouping val="standard"/>
        <c:varyColors val="0"/>
        <c:ser>
          <c:idx val="0"/>
          <c:order val="0"/>
          <c:tx>
            <c:strRef>
              <c:f>'fig2'!$B$2</c:f>
              <c:strCache>
                <c:ptCount val="1"/>
                <c:pt idx="0">
                  <c:v>Participación laboral femenina 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'fig2'!$A$3:$A$84</c:f>
              <c:numCache>
                <c:formatCode>General</c:formatCode>
                <c:ptCount val="8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  <c:pt idx="38">
                  <c:v>2057</c:v>
                </c:pt>
                <c:pt idx="39">
                  <c:v>2058</c:v>
                </c:pt>
                <c:pt idx="40">
                  <c:v>2059</c:v>
                </c:pt>
                <c:pt idx="41">
                  <c:v>2060</c:v>
                </c:pt>
                <c:pt idx="42">
                  <c:v>2061</c:v>
                </c:pt>
                <c:pt idx="43">
                  <c:v>2062</c:v>
                </c:pt>
                <c:pt idx="44">
                  <c:v>2063</c:v>
                </c:pt>
                <c:pt idx="45">
                  <c:v>2064</c:v>
                </c:pt>
                <c:pt idx="46">
                  <c:v>2065</c:v>
                </c:pt>
                <c:pt idx="47">
                  <c:v>2066</c:v>
                </c:pt>
                <c:pt idx="48">
                  <c:v>2067</c:v>
                </c:pt>
                <c:pt idx="49">
                  <c:v>2068</c:v>
                </c:pt>
                <c:pt idx="50">
                  <c:v>2069</c:v>
                </c:pt>
                <c:pt idx="51">
                  <c:v>2070</c:v>
                </c:pt>
                <c:pt idx="52">
                  <c:v>2071</c:v>
                </c:pt>
                <c:pt idx="53">
                  <c:v>2072</c:v>
                </c:pt>
                <c:pt idx="54">
                  <c:v>2073</c:v>
                </c:pt>
                <c:pt idx="55">
                  <c:v>2074</c:v>
                </c:pt>
                <c:pt idx="56">
                  <c:v>2075</c:v>
                </c:pt>
                <c:pt idx="57">
                  <c:v>2076</c:v>
                </c:pt>
                <c:pt idx="58">
                  <c:v>2077</c:v>
                </c:pt>
                <c:pt idx="59">
                  <c:v>2078</c:v>
                </c:pt>
                <c:pt idx="60">
                  <c:v>2079</c:v>
                </c:pt>
                <c:pt idx="61">
                  <c:v>2080</c:v>
                </c:pt>
                <c:pt idx="62">
                  <c:v>2081</c:v>
                </c:pt>
                <c:pt idx="63">
                  <c:v>2082</c:v>
                </c:pt>
                <c:pt idx="64">
                  <c:v>2083</c:v>
                </c:pt>
                <c:pt idx="65">
                  <c:v>2084</c:v>
                </c:pt>
                <c:pt idx="66">
                  <c:v>2085</c:v>
                </c:pt>
                <c:pt idx="67">
                  <c:v>2086</c:v>
                </c:pt>
                <c:pt idx="68">
                  <c:v>2087</c:v>
                </c:pt>
                <c:pt idx="69">
                  <c:v>2088</c:v>
                </c:pt>
                <c:pt idx="70">
                  <c:v>2089</c:v>
                </c:pt>
                <c:pt idx="71">
                  <c:v>2090</c:v>
                </c:pt>
                <c:pt idx="72">
                  <c:v>2091</c:v>
                </c:pt>
                <c:pt idx="73">
                  <c:v>2092</c:v>
                </c:pt>
                <c:pt idx="74">
                  <c:v>2093</c:v>
                </c:pt>
                <c:pt idx="75">
                  <c:v>2094</c:v>
                </c:pt>
                <c:pt idx="76">
                  <c:v>2095</c:v>
                </c:pt>
                <c:pt idx="77">
                  <c:v>2096</c:v>
                </c:pt>
                <c:pt idx="78">
                  <c:v>2097</c:v>
                </c:pt>
                <c:pt idx="79">
                  <c:v>2098</c:v>
                </c:pt>
                <c:pt idx="80">
                  <c:v>2099</c:v>
                </c:pt>
                <c:pt idx="81">
                  <c:v>2100</c:v>
                </c:pt>
              </c:numCache>
            </c:numRef>
          </c:cat>
          <c:val>
            <c:numRef>
              <c:f>'fig2'!$B$3:$B$84</c:f>
              <c:numCache>
                <c:formatCode>0.00%</c:formatCode>
                <c:ptCount val="82"/>
                <c:pt idx="0">
                  <c:v>0.48924856087081864</c:v>
                </c:pt>
                <c:pt idx="1">
                  <c:v>0.48711139955638744</c:v>
                </c:pt>
                <c:pt idx="2">
                  <c:v>0.48474967662751328</c:v>
                </c:pt>
                <c:pt idx="3">
                  <c:v>0.48210724536396848</c:v>
                </c:pt>
                <c:pt idx="4">
                  <c:v>0.47925458646530406</c:v>
                </c:pt>
                <c:pt idx="5">
                  <c:v>0.47623959565592477</c:v>
                </c:pt>
                <c:pt idx="6">
                  <c:v>0.47310677455249289</c:v>
                </c:pt>
                <c:pt idx="7">
                  <c:v>0.47002297555562805</c:v>
                </c:pt>
                <c:pt idx="8">
                  <c:v>0.46686081888773107</c:v>
                </c:pt>
                <c:pt idx="9">
                  <c:v>0.46364903006428476</c:v>
                </c:pt>
                <c:pt idx="10">
                  <c:v>0.46041832634816254</c:v>
                </c:pt>
                <c:pt idx="11">
                  <c:v>0.45718663028626677</c:v>
                </c:pt>
                <c:pt idx="12">
                  <c:v>0.45419441329298738</c:v>
                </c:pt>
                <c:pt idx="13">
                  <c:v>0.45121870789082036</c:v>
                </c:pt>
                <c:pt idx="14">
                  <c:v>0.44823479154359053</c:v>
                </c:pt>
                <c:pt idx="15">
                  <c:v>0.44524226285702234</c:v>
                </c:pt>
                <c:pt idx="16">
                  <c:v>0.44226776637893994</c:v>
                </c:pt>
                <c:pt idx="17">
                  <c:v>0.43962636917083853</c:v>
                </c:pt>
                <c:pt idx="18">
                  <c:v>0.43701611578806115</c:v>
                </c:pt>
                <c:pt idx="19">
                  <c:v>0.43446669659775794</c:v>
                </c:pt>
                <c:pt idx="20">
                  <c:v>0.43194470578005006</c:v>
                </c:pt>
                <c:pt idx="21">
                  <c:v>0.42943674132309689</c:v>
                </c:pt>
                <c:pt idx="22">
                  <c:v>0.42726297101125532</c:v>
                </c:pt>
                <c:pt idx="23">
                  <c:v>0.4250755561661877</c:v>
                </c:pt>
                <c:pt idx="24">
                  <c:v>0.42285347602434742</c:v>
                </c:pt>
                <c:pt idx="25">
                  <c:v>0.4205777700146735</c:v>
                </c:pt>
                <c:pt idx="26">
                  <c:v>0.41823850101145332</c:v>
                </c:pt>
                <c:pt idx="27">
                  <c:v>0.41618102134228863</c:v>
                </c:pt>
                <c:pt idx="28">
                  <c:v>0.41402121358127608</c:v>
                </c:pt>
                <c:pt idx="29">
                  <c:v>0.41175044278291478</c:v>
                </c:pt>
                <c:pt idx="30">
                  <c:v>0.40936705216802333</c:v>
                </c:pt>
                <c:pt idx="31">
                  <c:v>0.40690791557692618</c:v>
                </c:pt>
                <c:pt idx="32">
                  <c:v>0.40475166984090455</c:v>
                </c:pt>
                <c:pt idx="33">
                  <c:v>0.40249723161700168</c:v>
                </c:pt>
                <c:pt idx="34">
                  <c:v>0.40017371198485446</c:v>
                </c:pt>
                <c:pt idx="35">
                  <c:v>0.39779598626499324</c:v>
                </c:pt>
                <c:pt idx="36">
                  <c:v>0.39541009432423829</c:v>
                </c:pt>
                <c:pt idx="37">
                  <c:v>0.39336677744540399</c:v>
                </c:pt>
                <c:pt idx="38">
                  <c:v>0.39125665729606474</c:v>
                </c:pt>
                <c:pt idx="39">
                  <c:v>0.38914342662042706</c:v>
                </c:pt>
                <c:pt idx="40">
                  <c:v>0.38704668836591544</c:v>
                </c:pt>
                <c:pt idx="41">
                  <c:v>0.38497998036884579</c:v>
                </c:pt>
                <c:pt idx="42">
                  <c:v>0.38331412765204653</c:v>
                </c:pt>
                <c:pt idx="43">
                  <c:v>0.38167335814454834</c:v>
                </c:pt>
                <c:pt idx="44">
                  <c:v>0.38001466127166544</c:v>
                </c:pt>
                <c:pt idx="45">
                  <c:v>0.37829545064391679</c:v>
                </c:pt>
                <c:pt idx="46">
                  <c:v>0.37655202593799575</c:v>
                </c:pt>
                <c:pt idx="47">
                  <c:v>0.37526667023577481</c:v>
                </c:pt>
                <c:pt idx="48">
                  <c:v>0.37388976389689682</c:v>
                </c:pt>
                <c:pt idx="49">
                  <c:v>0.37249548295199775</c:v>
                </c:pt>
                <c:pt idx="50">
                  <c:v>0.37108846752163943</c:v>
                </c:pt>
                <c:pt idx="51">
                  <c:v>0.36963753785920572</c:v>
                </c:pt>
                <c:pt idx="52">
                  <c:v>0.36866195344311536</c:v>
                </c:pt>
                <c:pt idx="53">
                  <c:v>0.36766258075910752</c:v>
                </c:pt>
                <c:pt idx="54">
                  <c:v>0.36656456717331765</c:v>
                </c:pt>
                <c:pt idx="55">
                  <c:v>0.36533547845395098</c:v>
                </c:pt>
                <c:pt idx="56">
                  <c:v>0.36403786491408191</c:v>
                </c:pt>
                <c:pt idx="57">
                  <c:v>0.36334095099695773</c:v>
                </c:pt>
                <c:pt idx="58">
                  <c:v>0.362501174163117</c:v>
                </c:pt>
                <c:pt idx="59">
                  <c:v>0.36157237143231841</c:v>
                </c:pt>
                <c:pt idx="60">
                  <c:v>0.3605784065780902</c:v>
                </c:pt>
                <c:pt idx="61">
                  <c:v>0.35955748669340482</c:v>
                </c:pt>
                <c:pt idx="62">
                  <c:v>0.35907545039372851</c:v>
                </c:pt>
                <c:pt idx="63">
                  <c:v>0.35848550799030016</c:v>
                </c:pt>
                <c:pt idx="64">
                  <c:v>0.35780905931211698</c:v>
                </c:pt>
                <c:pt idx="65">
                  <c:v>0.35703688205051787</c:v>
                </c:pt>
                <c:pt idx="66">
                  <c:v>0.35620398009313237</c:v>
                </c:pt>
                <c:pt idx="67">
                  <c:v>0.35589060407390821</c:v>
                </c:pt>
                <c:pt idx="68">
                  <c:v>0.35544107554590032</c:v>
                </c:pt>
                <c:pt idx="69">
                  <c:v>0.35491720744433386</c:v>
                </c:pt>
                <c:pt idx="70">
                  <c:v>0.35432085662783125</c:v>
                </c:pt>
                <c:pt idx="71">
                  <c:v>0.35362533146637409</c:v>
                </c:pt>
                <c:pt idx="72">
                  <c:v>0.35342673644926231</c:v>
                </c:pt>
                <c:pt idx="73">
                  <c:v>0.3531430454646583</c:v>
                </c:pt>
                <c:pt idx="74">
                  <c:v>0.35272018261505717</c:v>
                </c:pt>
                <c:pt idx="75">
                  <c:v>0.35211853452404257</c:v>
                </c:pt>
                <c:pt idx="76">
                  <c:v>0.35136273956051822</c:v>
                </c:pt>
                <c:pt idx="77">
                  <c:v>0.35120499810239758</c:v>
                </c:pt>
                <c:pt idx="78">
                  <c:v>0.35085255817144384</c:v>
                </c:pt>
                <c:pt idx="79">
                  <c:v>0.35034559952569144</c:v>
                </c:pt>
                <c:pt idx="80">
                  <c:v>0.3497118051961503</c:v>
                </c:pt>
                <c:pt idx="81">
                  <c:v>0.34902165343337516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73-4C07-AADB-6E70D972B700}"/>
            </c:ext>
          </c:extLst>
        </c:ser>
        <c:ser>
          <c:idx val="1"/>
          <c:order val="1"/>
          <c:tx>
            <c:strRef>
              <c:f>'fig2'!$C$2</c:f>
              <c:strCache>
                <c:ptCount val="1"/>
                <c:pt idx="0">
                  <c:v>Participación laboral femenina (simulada)</c:v>
                </c:pt>
              </c:strCache>
            </c:strRef>
          </c:tx>
          <c:spPr>
            <a:ln w="19050">
              <a:solidFill>
                <a:srgbClr val="FF0000"/>
              </a:solidFill>
              <a:prstDash val="dash"/>
            </a:ln>
          </c:spPr>
          <c:marker>
            <c:symbol val="none"/>
          </c:marker>
          <c:cat>
            <c:numRef>
              <c:f>'fig2'!$A$3:$A$84</c:f>
              <c:numCache>
                <c:formatCode>General</c:formatCode>
                <c:ptCount val="8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  <c:pt idx="38">
                  <c:v>2057</c:v>
                </c:pt>
                <c:pt idx="39">
                  <c:v>2058</c:v>
                </c:pt>
                <c:pt idx="40">
                  <c:v>2059</c:v>
                </c:pt>
                <c:pt idx="41">
                  <c:v>2060</c:v>
                </c:pt>
                <c:pt idx="42">
                  <c:v>2061</c:v>
                </c:pt>
                <c:pt idx="43">
                  <c:v>2062</c:v>
                </c:pt>
                <c:pt idx="44">
                  <c:v>2063</c:v>
                </c:pt>
                <c:pt idx="45">
                  <c:v>2064</c:v>
                </c:pt>
                <c:pt idx="46">
                  <c:v>2065</c:v>
                </c:pt>
                <c:pt idx="47">
                  <c:v>2066</c:v>
                </c:pt>
                <c:pt idx="48">
                  <c:v>2067</c:v>
                </c:pt>
                <c:pt idx="49">
                  <c:v>2068</c:v>
                </c:pt>
                <c:pt idx="50">
                  <c:v>2069</c:v>
                </c:pt>
                <c:pt idx="51">
                  <c:v>2070</c:v>
                </c:pt>
                <c:pt idx="52">
                  <c:v>2071</c:v>
                </c:pt>
                <c:pt idx="53">
                  <c:v>2072</c:v>
                </c:pt>
                <c:pt idx="54">
                  <c:v>2073</c:v>
                </c:pt>
                <c:pt idx="55">
                  <c:v>2074</c:v>
                </c:pt>
                <c:pt idx="56">
                  <c:v>2075</c:v>
                </c:pt>
                <c:pt idx="57">
                  <c:v>2076</c:v>
                </c:pt>
                <c:pt idx="58">
                  <c:v>2077</c:v>
                </c:pt>
                <c:pt idx="59">
                  <c:v>2078</c:v>
                </c:pt>
                <c:pt idx="60">
                  <c:v>2079</c:v>
                </c:pt>
                <c:pt idx="61">
                  <c:v>2080</c:v>
                </c:pt>
                <c:pt idx="62">
                  <c:v>2081</c:v>
                </c:pt>
                <c:pt idx="63">
                  <c:v>2082</c:v>
                </c:pt>
                <c:pt idx="64">
                  <c:v>2083</c:v>
                </c:pt>
                <c:pt idx="65">
                  <c:v>2084</c:v>
                </c:pt>
                <c:pt idx="66">
                  <c:v>2085</c:v>
                </c:pt>
                <c:pt idx="67">
                  <c:v>2086</c:v>
                </c:pt>
                <c:pt idx="68">
                  <c:v>2087</c:v>
                </c:pt>
                <c:pt idx="69">
                  <c:v>2088</c:v>
                </c:pt>
                <c:pt idx="70">
                  <c:v>2089</c:v>
                </c:pt>
                <c:pt idx="71">
                  <c:v>2090</c:v>
                </c:pt>
                <c:pt idx="72">
                  <c:v>2091</c:v>
                </c:pt>
                <c:pt idx="73">
                  <c:v>2092</c:v>
                </c:pt>
                <c:pt idx="74">
                  <c:v>2093</c:v>
                </c:pt>
                <c:pt idx="75">
                  <c:v>2094</c:v>
                </c:pt>
                <c:pt idx="76">
                  <c:v>2095</c:v>
                </c:pt>
                <c:pt idx="77">
                  <c:v>2096</c:v>
                </c:pt>
                <c:pt idx="78">
                  <c:v>2097</c:v>
                </c:pt>
                <c:pt idx="79">
                  <c:v>2098</c:v>
                </c:pt>
                <c:pt idx="80">
                  <c:v>2099</c:v>
                </c:pt>
                <c:pt idx="81">
                  <c:v>2100</c:v>
                </c:pt>
              </c:numCache>
            </c:numRef>
          </c:cat>
          <c:val>
            <c:numRef>
              <c:f>'fig2'!$C$3:$C$84</c:f>
              <c:numCache>
                <c:formatCode>0.00%</c:formatCode>
                <c:ptCount val="82"/>
                <c:pt idx="0">
                  <c:v>0.48973939513893183</c:v>
                </c:pt>
                <c:pt idx="1">
                  <c:v>0.49254493085693307</c:v>
                </c:pt>
                <c:pt idx="2">
                  <c:v>0.49518666523966798</c:v>
                </c:pt>
                <c:pt idx="3">
                  <c:v>0.49750214359658451</c:v>
                </c:pt>
                <c:pt idx="4">
                  <c:v>0.4995520735904635</c:v>
                </c:pt>
                <c:pt idx="5">
                  <c:v>0.50140039178453299</c:v>
                </c:pt>
                <c:pt idx="6">
                  <c:v>0.5030874777937836</c:v>
                </c:pt>
                <c:pt idx="7">
                  <c:v>0.5048852776481898</c:v>
                </c:pt>
                <c:pt idx="8">
                  <c:v>0.50655766248074652</c:v>
                </c:pt>
                <c:pt idx="9">
                  <c:v>0.50813912516008108</c:v>
                </c:pt>
                <c:pt idx="10">
                  <c:v>0.5096678878192189</c:v>
                </c:pt>
                <c:pt idx="11">
                  <c:v>0.51116102855802659</c:v>
                </c:pt>
                <c:pt idx="12">
                  <c:v>0.51299410094569242</c:v>
                </c:pt>
                <c:pt idx="13">
                  <c:v>0.51481473096880759</c:v>
                </c:pt>
                <c:pt idx="14">
                  <c:v>0.51659372539157666</c:v>
                </c:pt>
                <c:pt idx="15">
                  <c:v>0.51833717886809483</c:v>
                </c:pt>
                <c:pt idx="16">
                  <c:v>0.52006661347916905</c:v>
                </c:pt>
                <c:pt idx="17">
                  <c:v>0.52228078307400239</c:v>
                </c:pt>
                <c:pt idx="18">
                  <c:v>0.52450186638923924</c:v>
                </c:pt>
                <c:pt idx="19">
                  <c:v>0.52670250713913325</c:v>
                </c:pt>
                <c:pt idx="20">
                  <c:v>0.5286816910283989</c:v>
                </c:pt>
                <c:pt idx="21">
                  <c:v>0.53061655981442679</c:v>
                </c:pt>
                <c:pt idx="22">
                  <c:v>0.53297474410997681</c:v>
                </c:pt>
                <c:pt idx="23">
                  <c:v>0.53520408880436732</c:v>
                </c:pt>
                <c:pt idx="24">
                  <c:v>0.53731232239614213</c:v>
                </c:pt>
                <c:pt idx="25">
                  <c:v>0.53919421648718224</c:v>
                </c:pt>
                <c:pt idx="26">
                  <c:v>0.54082340245044713</c:v>
                </c:pt>
                <c:pt idx="27">
                  <c:v>0.54275767934123043</c:v>
                </c:pt>
                <c:pt idx="28">
                  <c:v>0.54399625355431058</c:v>
                </c:pt>
                <c:pt idx="29">
                  <c:v>0.54473662918861154</c:v>
                </c:pt>
                <c:pt idx="30">
                  <c:v>0.5452325860382875</c:v>
                </c:pt>
                <c:pt idx="31">
                  <c:v>0.54536121845109642</c:v>
                </c:pt>
                <c:pt idx="32">
                  <c:v>0.54584969429467889</c:v>
                </c:pt>
                <c:pt idx="33">
                  <c:v>0.54607973339230109</c:v>
                </c:pt>
                <c:pt idx="34">
                  <c:v>0.54503840535213188</c:v>
                </c:pt>
                <c:pt idx="35">
                  <c:v>0.54367268630304866</c:v>
                </c:pt>
                <c:pt idx="36">
                  <c:v>0.54211824470975389</c:v>
                </c:pt>
                <c:pt idx="37">
                  <c:v>0.54097967889484533</c:v>
                </c:pt>
                <c:pt idx="38">
                  <c:v>0.53972029493688756</c:v>
                </c:pt>
                <c:pt idx="39">
                  <c:v>0.53830116279451945</c:v>
                </c:pt>
                <c:pt idx="40">
                  <c:v>0.53689631031546192</c:v>
                </c:pt>
                <c:pt idx="41">
                  <c:v>0.53536093223504067</c:v>
                </c:pt>
                <c:pt idx="42">
                  <c:v>0.53406893257805566</c:v>
                </c:pt>
                <c:pt idx="43">
                  <c:v>0.53278301428077091</c:v>
                </c:pt>
                <c:pt idx="44">
                  <c:v>0.5314247158996841</c:v>
                </c:pt>
                <c:pt idx="45">
                  <c:v>0.52995850031003489</c:v>
                </c:pt>
                <c:pt idx="46">
                  <c:v>0.52830974765058025</c:v>
                </c:pt>
                <c:pt idx="47">
                  <c:v>0.5274648327970175</c:v>
                </c:pt>
                <c:pt idx="48">
                  <c:v>0.52638351448480381</c:v>
                </c:pt>
                <c:pt idx="49">
                  <c:v>0.52509929898072438</c:v>
                </c:pt>
                <c:pt idx="50">
                  <c:v>0.52377229354842891</c:v>
                </c:pt>
                <c:pt idx="51">
                  <c:v>0.52226369897866909</c:v>
                </c:pt>
                <c:pt idx="52">
                  <c:v>0.52148665268591432</c:v>
                </c:pt>
                <c:pt idx="53">
                  <c:v>0.52054753573989232</c:v>
                </c:pt>
                <c:pt idx="54">
                  <c:v>0.5192105109669416</c:v>
                </c:pt>
                <c:pt idx="55">
                  <c:v>0.5176444854790242</c:v>
                </c:pt>
                <c:pt idx="56">
                  <c:v>0.5159232395162846</c:v>
                </c:pt>
                <c:pt idx="57">
                  <c:v>0.51514682861456662</c:v>
                </c:pt>
                <c:pt idx="58">
                  <c:v>0.51413275038718809</c:v>
                </c:pt>
                <c:pt idx="59">
                  <c:v>0.51294199795806361</c:v>
                </c:pt>
                <c:pt idx="60">
                  <c:v>0.51164814784502077</c:v>
                </c:pt>
                <c:pt idx="61">
                  <c:v>0.51024930494827758</c:v>
                </c:pt>
                <c:pt idx="62">
                  <c:v>0.5097025882041486</c:v>
                </c:pt>
                <c:pt idx="63">
                  <c:v>0.50896809067357995</c:v>
                </c:pt>
                <c:pt idx="64">
                  <c:v>0.50805186854762729</c:v>
                </c:pt>
                <c:pt idx="65">
                  <c:v>0.50698575756608077</c:v>
                </c:pt>
                <c:pt idx="66">
                  <c:v>0.50578978855297152</c:v>
                </c:pt>
                <c:pt idx="67">
                  <c:v>0.50544920029137064</c:v>
                </c:pt>
                <c:pt idx="68">
                  <c:v>0.50491109156701452</c:v>
                </c:pt>
                <c:pt idx="69">
                  <c:v>0.50424242345988246</c:v>
                </c:pt>
                <c:pt idx="70">
                  <c:v>0.50345695732441309</c:v>
                </c:pt>
                <c:pt idx="71">
                  <c:v>0.50250051897100567</c:v>
                </c:pt>
                <c:pt idx="72">
                  <c:v>0.50236580002978692</c:v>
                </c:pt>
                <c:pt idx="73">
                  <c:v>0.5021145790738335</c:v>
                </c:pt>
                <c:pt idx="74">
                  <c:v>0.50166024315670588</c:v>
                </c:pt>
                <c:pt idx="75">
                  <c:v>0.50094432927397581</c:v>
                </c:pt>
                <c:pt idx="76">
                  <c:v>0.49999468289031995</c:v>
                </c:pt>
                <c:pt idx="77">
                  <c:v>0.4999510600714166</c:v>
                </c:pt>
                <c:pt idx="78">
                  <c:v>0.49962635100328506</c:v>
                </c:pt>
                <c:pt idx="79">
                  <c:v>0.49905529480308108</c:v>
                </c:pt>
                <c:pt idx="80">
                  <c:v>0.49833245665045656</c:v>
                </c:pt>
                <c:pt idx="81">
                  <c:v>0.49752789130920233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73-4C07-AADB-6E70D972B700}"/>
            </c:ext>
          </c:extLst>
        </c:ser>
        <c:ser>
          <c:idx val="2"/>
          <c:order val="2"/>
          <c:tx>
            <c:strRef>
              <c:f>'fig2'!$D$2</c:f>
              <c:strCache>
                <c:ptCount val="1"/>
                <c:pt idx="0">
                  <c:v>Participación laboral masculina 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'fig2'!$A$3:$A$84</c:f>
              <c:numCache>
                <c:formatCode>General</c:formatCode>
                <c:ptCount val="8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  <c:pt idx="38">
                  <c:v>2057</c:v>
                </c:pt>
                <c:pt idx="39">
                  <c:v>2058</c:v>
                </c:pt>
                <c:pt idx="40">
                  <c:v>2059</c:v>
                </c:pt>
                <c:pt idx="41">
                  <c:v>2060</c:v>
                </c:pt>
                <c:pt idx="42">
                  <c:v>2061</c:v>
                </c:pt>
                <c:pt idx="43">
                  <c:v>2062</c:v>
                </c:pt>
                <c:pt idx="44">
                  <c:v>2063</c:v>
                </c:pt>
                <c:pt idx="45">
                  <c:v>2064</c:v>
                </c:pt>
                <c:pt idx="46">
                  <c:v>2065</c:v>
                </c:pt>
                <c:pt idx="47">
                  <c:v>2066</c:v>
                </c:pt>
                <c:pt idx="48">
                  <c:v>2067</c:v>
                </c:pt>
                <c:pt idx="49">
                  <c:v>2068</c:v>
                </c:pt>
                <c:pt idx="50">
                  <c:v>2069</c:v>
                </c:pt>
                <c:pt idx="51">
                  <c:v>2070</c:v>
                </c:pt>
                <c:pt idx="52">
                  <c:v>2071</c:v>
                </c:pt>
                <c:pt idx="53">
                  <c:v>2072</c:v>
                </c:pt>
                <c:pt idx="54">
                  <c:v>2073</c:v>
                </c:pt>
                <c:pt idx="55">
                  <c:v>2074</c:v>
                </c:pt>
                <c:pt idx="56">
                  <c:v>2075</c:v>
                </c:pt>
                <c:pt idx="57">
                  <c:v>2076</c:v>
                </c:pt>
                <c:pt idx="58">
                  <c:v>2077</c:v>
                </c:pt>
                <c:pt idx="59">
                  <c:v>2078</c:v>
                </c:pt>
                <c:pt idx="60">
                  <c:v>2079</c:v>
                </c:pt>
                <c:pt idx="61">
                  <c:v>2080</c:v>
                </c:pt>
                <c:pt idx="62">
                  <c:v>2081</c:v>
                </c:pt>
                <c:pt idx="63">
                  <c:v>2082</c:v>
                </c:pt>
                <c:pt idx="64">
                  <c:v>2083</c:v>
                </c:pt>
                <c:pt idx="65">
                  <c:v>2084</c:v>
                </c:pt>
                <c:pt idx="66">
                  <c:v>2085</c:v>
                </c:pt>
                <c:pt idx="67">
                  <c:v>2086</c:v>
                </c:pt>
                <c:pt idx="68">
                  <c:v>2087</c:v>
                </c:pt>
                <c:pt idx="69">
                  <c:v>2088</c:v>
                </c:pt>
                <c:pt idx="70">
                  <c:v>2089</c:v>
                </c:pt>
                <c:pt idx="71">
                  <c:v>2090</c:v>
                </c:pt>
                <c:pt idx="72">
                  <c:v>2091</c:v>
                </c:pt>
                <c:pt idx="73">
                  <c:v>2092</c:v>
                </c:pt>
                <c:pt idx="74">
                  <c:v>2093</c:v>
                </c:pt>
                <c:pt idx="75">
                  <c:v>2094</c:v>
                </c:pt>
                <c:pt idx="76">
                  <c:v>2095</c:v>
                </c:pt>
                <c:pt idx="77">
                  <c:v>2096</c:v>
                </c:pt>
                <c:pt idx="78">
                  <c:v>2097</c:v>
                </c:pt>
                <c:pt idx="79">
                  <c:v>2098</c:v>
                </c:pt>
                <c:pt idx="80">
                  <c:v>2099</c:v>
                </c:pt>
                <c:pt idx="81">
                  <c:v>2100</c:v>
                </c:pt>
              </c:numCache>
            </c:numRef>
          </c:cat>
          <c:val>
            <c:numRef>
              <c:f>'fig2'!$D$3:$D$84</c:f>
              <c:numCache>
                <c:formatCode>0.00%</c:formatCode>
                <c:ptCount val="82"/>
                <c:pt idx="0">
                  <c:v>0.73273313957480102</c:v>
                </c:pt>
                <c:pt idx="1">
                  <c:v>0.73197474225023662</c:v>
                </c:pt>
                <c:pt idx="2">
                  <c:v>0.73082142447928911</c:v>
                </c:pt>
                <c:pt idx="3">
                  <c:v>0.72920700074816769</c:v>
                </c:pt>
                <c:pt idx="4">
                  <c:v>0.72717844811711152</c:v>
                </c:pt>
                <c:pt idx="5">
                  <c:v>0.72483476536063562</c:v>
                </c:pt>
                <c:pt idx="6">
                  <c:v>0.72221890198177863</c:v>
                </c:pt>
                <c:pt idx="7">
                  <c:v>0.71952394364337524</c:v>
                </c:pt>
                <c:pt idx="8">
                  <c:v>0.71661693223732525</c:v>
                </c:pt>
                <c:pt idx="9">
                  <c:v>0.71355207416922772</c:v>
                </c:pt>
                <c:pt idx="10">
                  <c:v>0.71038492147601906</c:v>
                </c:pt>
                <c:pt idx="11">
                  <c:v>0.70715135483592639</c:v>
                </c:pt>
                <c:pt idx="12">
                  <c:v>0.70416526740622021</c:v>
                </c:pt>
                <c:pt idx="13">
                  <c:v>0.70122279541736221</c:v>
                </c:pt>
                <c:pt idx="14">
                  <c:v>0.69830115822238825</c:v>
                </c:pt>
                <c:pt idx="15">
                  <c:v>0.69540167777235151</c:v>
                </c:pt>
                <c:pt idx="16">
                  <c:v>0.69252855069968844</c:v>
                </c:pt>
                <c:pt idx="17">
                  <c:v>0.69004400867758253</c:v>
                </c:pt>
                <c:pt idx="18">
                  <c:v>0.68759756912898928</c:v>
                </c:pt>
                <c:pt idx="19">
                  <c:v>0.68519034547399971</c:v>
                </c:pt>
                <c:pt idx="20">
                  <c:v>0.6828857647114942</c:v>
                </c:pt>
                <c:pt idx="21">
                  <c:v>0.68069047401428784</c:v>
                </c:pt>
                <c:pt idx="22">
                  <c:v>0.67900651751385588</c:v>
                </c:pt>
                <c:pt idx="23">
                  <c:v>0.67740655370109393</c:v>
                </c:pt>
                <c:pt idx="24">
                  <c:v>0.67583625496411281</c:v>
                </c:pt>
                <c:pt idx="25">
                  <c:v>0.67422587379949683</c:v>
                </c:pt>
                <c:pt idx="26">
                  <c:v>0.67251733279237069</c:v>
                </c:pt>
                <c:pt idx="27">
                  <c:v>0.67117912305764449</c:v>
                </c:pt>
                <c:pt idx="28">
                  <c:v>0.66975444410393981</c:v>
                </c:pt>
                <c:pt idx="29">
                  <c:v>0.66818985135871445</c:v>
                </c:pt>
                <c:pt idx="30">
                  <c:v>0.66646293976927251</c:v>
                </c:pt>
                <c:pt idx="31">
                  <c:v>0.66453359588407801</c:v>
                </c:pt>
                <c:pt idx="32">
                  <c:v>0.66287404271067862</c:v>
                </c:pt>
                <c:pt idx="33">
                  <c:v>0.66097475353049984</c:v>
                </c:pt>
                <c:pt idx="34">
                  <c:v>0.6587994919355814</c:v>
                </c:pt>
                <c:pt idx="35">
                  <c:v>0.65643332886765793</c:v>
                </c:pt>
                <c:pt idx="36">
                  <c:v>0.65388211618757308</c:v>
                </c:pt>
                <c:pt idx="37">
                  <c:v>0.6516395461758212</c:v>
                </c:pt>
                <c:pt idx="38">
                  <c:v>0.64923294635865281</c:v>
                </c:pt>
                <c:pt idx="39">
                  <c:v>0.64673210463650754</c:v>
                </c:pt>
                <c:pt idx="40">
                  <c:v>0.64421724040007955</c:v>
                </c:pt>
                <c:pt idx="41">
                  <c:v>0.64166549746391432</c:v>
                </c:pt>
                <c:pt idx="42">
                  <c:v>0.63960140747164185</c:v>
                </c:pt>
                <c:pt idx="43">
                  <c:v>0.6375411047168974</c:v>
                </c:pt>
                <c:pt idx="44">
                  <c:v>0.63541365754780477</c:v>
                </c:pt>
                <c:pt idx="45">
                  <c:v>0.63326128116767522</c:v>
                </c:pt>
                <c:pt idx="46">
                  <c:v>0.63111696913089421</c:v>
                </c:pt>
                <c:pt idx="47">
                  <c:v>0.62960161477411813</c:v>
                </c:pt>
                <c:pt idx="48">
                  <c:v>0.62805216548530862</c:v>
                </c:pt>
                <c:pt idx="49">
                  <c:v>0.62652754819349255</c:v>
                </c:pt>
                <c:pt idx="50">
                  <c:v>0.62506316227697434</c:v>
                </c:pt>
                <c:pt idx="51">
                  <c:v>0.62359602572290751</c:v>
                </c:pt>
                <c:pt idx="52">
                  <c:v>0.62279996702953422</c:v>
                </c:pt>
                <c:pt idx="53">
                  <c:v>0.62200635070605559</c:v>
                </c:pt>
                <c:pt idx="54">
                  <c:v>0.62111543233491195</c:v>
                </c:pt>
                <c:pt idx="55">
                  <c:v>0.62010223373391271</c:v>
                </c:pt>
                <c:pt idx="56">
                  <c:v>0.61899074245715768</c:v>
                </c:pt>
                <c:pt idx="57">
                  <c:v>0.61861151028888683</c:v>
                </c:pt>
                <c:pt idx="58">
                  <c:v>0.61811084912573999</c:v>
                </c:pt>
                <c:pt idx="59">
                  <c:v>0.61748892226305463</c:v>
                </c:pt>
                <c:pt idx="60">
                  <c:v>0.61681802629720961</c:v>
                </c:pt>
                <c:pt idx="61">
                  <c:v>0.61603466407356822</c:v>
                </c:pt>
                <c:pt idx="62">
                  <c:v>0.61585657915485004</c:v>
                </c:pt>
                <c:pt idx="63">
                  <c:v>0.61550957933313377</c:v>
                </c:pt>
                <c:pt idx="64">
                  <c:v>0.61495497291582191</c:v>
                </c:pt>
                <c:pt idx="65">
                  <c:v>0.61428217813000563</c:v>
                </c:pt>
                <c:pt idx="66">
                  <c:v>0.61347080635302476</c:v>
                </c:pt>
                <c:pt idx="67">
                  <c:v>0.6132203995133908</c:v>
                </c:pt>
                <c:pt idx="68">
                  <c:v>0.61275193811538575</c:v>
                </c:pt>
                <c:pt idx="69">
                  <c:v>0.61212611175260612</c:v>
                </c:pt>
                <c:pt idx="70">
                  <c:v>0.61140520840970958</c:v>
                </c:pt>
                <c:pt idx="71">
                  <c:v>0.6105483218914779</c:v>
                </c:pt>
                <c:pt idx="72">
                  <c:v>0.6102893666553918</c:v>
                </c:pt>
                <c:pt idx="73">
                  <c:v>0.60991268918184149</c:v>
                </c:pt>
                <c:pt idx="74">
                  <c:v>0.60937777151553563</c:v>
                </c:pt>
                <c:pt idx="75">
                  <c:v>0.608662911949298</c:v>
                </c:pt>
                <c:pt idx="76">
                  <c:v>0.60778301622625119</c:v>
                </c:pt>
                <c:pt idx="77">
                  <c:v>0.60761688054285701</c:v>
                </c:pt>
                <c:pt idx="78">
                  <c:v>0.60725732789370712</c:v>
                </c:pt>
                <c:pt idx="79">
                  <c:v>0.60669780615569191</c:v>
                </c:pt>
                <c:pt idx="80">
                  <c:v>0.60605113866049198</c:v>
                </c:pt>
                <c:pt idx="81">
                  <c:v>0.6053154839640793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73-4C07-AADB-6E70D972B7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4841344"/>
        <c:axId val="204842880"/>
      </c:lineChart>
      <c:catAx>
        <c:axId val="20484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04842880"/>
        <c:crosses val="autoZero"/>
        <c:auto val="1"/>
        <c:lblAlgn val="ctr"/>
        <c:lblOffset val="100"/>
        <c:tickLblSkip val="3"/>
        <c:noMultiLvlLbl val="0"/>
      </c:catAx>
      <c:valAx>
        <c:axId val="20484288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204841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448670492078179E-2"/>
          <c:y val="0.5252581853194277"/>
          <c:w val="0.9227045838029766"/>
          <c:h val="0.2949545658644521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+mn-lt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88510043353023E-2"/>
          <c:y val="2.3993173103183645E-2"/>
          <c:w val="0.94669372706208665"/>
          <c:h val="0.59577423760764547"/>
        </c:manualLayout>
      </c:layout>
      <c:lineChart>
        <c:grouping val="standard"/>
        <c:varyColors val="0"/>
        <c:ser>
          <c:idx val="0"/>
          <c:order val="0"/>
          <c:tx>
            <c:strRef>
              <c:f>'fig3'!$H$2</c:f>
              <c:strCache>
                <c:ptCount val="1"/>
                <c:pt idx="0">
                  <c:v>Pensiones (Escenario 1)</c:v>
                </c:pt>
              </c:strCache>
            </c:strRef>
          </c:tx>
          <c:spPr>
            <a:ln w="19050">
              <a:solidFill>
                <a:srgbClr val="008000"/>
              </a:solidFill>
              <a:prstDash val="dash"/>
            </a:ln>
          </c:spPr>
          <c:marker>
            <c:symbol val="none"/>
          </c:marker>
          <c:cat>
            <c:numRef>
              <c:f>'fig3'!$A$3:$A$84</c:f>
              <c:numCache>
                <c:formatCode>General</c:formatCode>
                <c:ptCount val="8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  <c:pt idx="38">
                  <c:v>2057</c:v>
                </c:pt>
                <c:pt idx="39">
                  <c:v>2058</c:v>
                </c:pt>
                <c:pt idx="40">
                  <c:v>2059</c:v>
                </c:pt>
                <c:pt idx="41">
                  <c:v>2060</c:v>
                </c:pt>
                <c:pt idx="42">
                  <c:v>2061</c:v>
                </c:pt>
                <c:pt idx="43">
                  <c:v>2062</c:v>
                </c:pt>
                <c:pt idx="44">
                  <c:v>2063</c:v>
                </c:pt>
                <c:pt idx="45">
                  <c:v>2064</c:v>
                </c:pt>
                <c:pt idx="46">
                  <c:v>2065</c:v>
                </c:pt>
                <c:pt idx="47">
                  <c:v>2066</c:v>
                </c:pt>
                <c:pt idx="48">
                  <c:v>2067</c:v>
                </c:pt>
                <c:pt idx="49">
                  <c:v>2068</c:v>
                </c:pt>
                <c:pt idx="50">
                  <c:v>2069</c:v>
                </c:pt>
                <c:pt idx="51">
                  <c:v>2070</c:v>
                </c:pt>
                <c:pt idx="52">
                  <c:v>2071</c:v>
                </c:pt>
                <c:pt idx="53">
                  <c:v>2072</c:v>
                </c:pt>
                <c:pt idx="54">
                  <c:v>2073</c:v>
                </c:pt>
                <c:pt idx="55">
                  <c:v>2074</c:v>
                </c:pt>
                <c:pt idx="56">
                  <c:v>2075</c:v>
                </c:pt>
                <c:pt idx="57">
                  <c:v>2076</c:v>
                </c:pt>
                <c:pt idx="58">
                  <c:v>2077</c:v>
                </c:pt>
                <c:pt idx="59">
                  <c:v>2078</c:v>
                </c:pt>
                <c:pt idx="60">
                  <c:v>2079</c:v>
                </c:pt>
                <c:pt idx="61">
                  <c:v>2080</c:v>
                </c:pt>
                <c:pt idx="62">
                  <c:v>2081</c:v>
                </c:pt>
                <c:pt idx="63">
                  <c:v>2082</c:v>
                </c:pt>
                <c:pt idx="64">
                  <c:v>2083</c:v>
                </c:pt>
                <c:pt idx="65">
                  <c:v>2084</c:v>
                </c:pt>
                <c:pt idx="66">
                  <c:v>2085</c:v>
                </c:pt>
                <c:pt idx="67">
                  <c:v>2086</c:v>
                </c:pt>
                <c:pt idx="68">
                  <c:v>2087</c:v>
                </c:pt>
                <c:pt idx="69">
                  <c:v>2088</c:v>
                </c:pt>
                <c:pt idx="70">
                  <c:v>2089</c:v>
                </c:pt>
                <c:pt idx="71">
                  <c:v>2090</c:v>
                </c:pt>
                <c:pt idx="72">
                  <c:v>2091</c:v>
                </c:pt>
                <c:pt idx="73">
                  <c:v>2092</c:v>
                </c:pt>
                <c:pt idx="74">
                  <c:v>2093</c:v>
                </c:pt>
                <c:pt idx="75">
                  <c:v>2094</c:v>
                </c:pt>
                <c:pt idx="76">
                  <c:v>2095</c:v>
                </c:pt>
                <c:pt idx="77">
                  <c:v>2096</c:v>
                </c:pt>
                <c:pt idx="78">
                  <c:v>2097</c:v>
                </c:pt>
                <c:pt idx="79">
                  <c:v>2098</c:v>
                </c:pt>
                <c:pt idx="80">
                  <c:v>2099</c:v>
                </c:pt>
                <c:pt idx="81">
                  <c:v>2100</c:v>
                </c:pt>
              </c:numCache>
            </c:numRef>
          </c:cat>
          <c:val>
            <c:numRef>
              <c:f>'fig3'!$H$3:$H$84</c:f>
              <c:numCache>
                <c:formatCode>0.0%</c:formatCode>
                <c:ptCount val="82"/>
                <c:pt idx="0">
                  <c:v>4.1497549969140624E-2</c:v>
                </c:pt>
                <c:pt idx="1">
                  <c:v>4.2610472484560763E-2</c:v>
                </c:pt>
                <c:pt idx="2">
                  <c:v>4.3144539005376598E-2</c:v>
                </c:pt>
                <c:pt idx="3">
                  <c:v>4.3571403977219696E-2</c:v>
                </c:pt>
                <c:pt idx="4">
                  <c:v>4.4096987661191162E-2</c:v>
                </c:pt>
                <c:pt idx="5">
                  <c:v>4.4645515678049169E-2</c:v>
                </c:pt>
                <c:pt idx="6">
                  <c:v>4.5274864762743651E-2</c:v>
                </c:pt>
                <c:pt idx="7">
                  <c:v>4.5725668263541061E-2</c:v>
                </c:pt>
                <c:pt idx="8">
                  <c:v>4.6234094285550288E-2</c:v>
                </c:pt>
                <c:pt idx="9">
                  <c:v>4.6726288800008578E-2</c:v>
                </c:pt>
                <c:pt idx="10">
                  <c:v>4.7116674263473761E-2</c:v>
                </c:pt>
                <c:pt idx="11">
                  <c:v>4.7630215818624894E-2</c:v>
                </c:pt>
                <c:pt idx="12">
                  <c:v>4.7907128740374456E-2</c:v>
                </c:pt>
                <c:pt idx="13">
                  <c:v>4.8105937460839042E-2</c:v>
                </c:pt>
                <c:pt idx="14">
                  <c:v>4.8229139762987427E-2</c:v>
                </c:pt>
                <c:pt idx="15">
                  <c:v>4.8292524764053872E-2</c:v>
                </c:pt>
                <c:pt idx="16">
                  <c:v>4.8314685117789594E-2</c:v>
                </c:pt>
                <c:pt idx="17">
                  <c:v>4.844328872454301E-2</c:v>
                </c:pt>
                <c:pt idx="18">
                  <c:v>4.8335076096135778E-2</c:v>
                </c:pt>
                <c:pt idx="19">
                  <c:v>4.8337417934289986E-2</c:v>
                </c:pt>
                <c:pt idx="20">
                  <c:v>4.8426247468933953E-2</c:v>
                </c:pt>
                <c:pt idx="21">
                  <c:v>4.8388425537637836E-2</c:v>
                </c:pt>
                <c:pt idx="22">
                  <c:v>4.8388688983365083E-2</c:v>
                </c:pt>
                <c:pt idx="23">
                  <c:v>4.8286426699796388E-2</c:v>
                </c:pt>
                <c:pt idx="24">
                  <c:v>4.805699421374144E-2</c:v>
                </c:pt>
                <c:pt idx="25">
                  <c:v>4.7911205983114033E-2</c:v>
                </c:pt>
                <c:pt idx="26">
                  <c:v>4.7831588882768297E-2</c:v>
                </c:pt>
                <c:pt idx="27">
                  <c:v>4.765774958022944E-2</c:v>
                </c:pt>
                <c:pt idx="28">
                  <c:v>4.7690676117451286E-2</c:v>
                </c:pt>
                <c:pt idx="29">
                  <c:v>4.7588448094233002E-2</c:v>
                </c:pt>
                <c:pt idx="30">
                  <c:v>4.7669381837960038E-2</c:v>
                </c:pt>
                <c:pt idx="31">
                  <c:v>4.7886892698838196E-2</c:v>
                </c:pt>
                <c:pt idx="32">
                  <c:v>4.7980194171921217E-2</c:v>
                </c:pt>
                <c:pt idx="33">
                  <c:v>4.8242824059019383E-2</c:v>
                </c:pt>
                <c:pt idx="34">
                  <c:v>4.8432516580370712E-2</c:v>
                </c:pt>
                <c:pt idx="35">
                  <c:v>4.8963024824287896E-2</c:v>
                </c:pt>
                <c:pt idx="36">
                  <c:v>4.9528185639574257E-2</c:v>
                </c:pt>
                <c:pt idx="37">
                  <c:v>5.0014812258979753E-2</c:v>
                </c:pt>
                <c:pt idx="38">
                  <c:v>5.0651246161505958E-2</c:v>
                </c:pt>
                <c:pt idx="39">
                  <c:v>5.127427112706924E-2</c:v>
                </c:pt>
                <c:pt idx="40">
                  <c:v>5.1939079527802537E-2</c:v>
                </c:pt>
                <c:pt idx="41">
                  <c:v>5.2619664645803178E-2</c:v>
                </c:pt>
                <c:pt idx="42">
                  <c:v>5.3174199009211408E-2</c:v>
                </c:pt>
                <c:pt idx="43">
                  <c:v>5.3751801339307854E-2</c:v>
                </c:pt>
                <c:pt idx="44">
                  <c:v>5.4312135883790393E-2</c:v>
                </c:pt>
                <c:pt idx="45">
                  <c:v>5.4833703353287015E-2</c:v>
                </c:pt>
                <c:pt idx="46">
                  <c:v>5.5412478746134246E-2</c:v>
                </c:pt>
                <c:pt idx="47">
                  <c:v>5.584982075885489E-2</c:v>
                </c:pt>
                <c:pt idx="48">
                  <c:v>5.6326372326800683E-2</c:v>
                </c:pt>
                <c:pt idx="49">
                  <c:v>5.6802333229956793E-2</c:v>
                </c:pt>
                <c:pt idx="50">
                  <c:v>5.7266852811045578E-2</c:v>
                </c:pt>
                <c:pt idx="51">
                  <c:v>5.7744738770634525E-2</c:v>
                </c:pt>
                <c:pt idx="52">
                  <c:v>5.8065606482107027E-2</c:v>
                </c:pt>
                <c:pt idx="53">
                  <c:v>5.8393017474109868E-2</c:v>
                </c:pt>
                <c:pt idx="54">
                  <c:v>5.877280661804897E-2</c:v>
                </c:pt>
                <c:pt idx="55">
                  <c:v>5.9217598510165705E-2</c:v>
                </c:pt>
                <c:pt idx="56">
                  <c:v>5.9683275257867298E-2</c:v>
                </c:pt>
                <c:pt idx="57">
                  <c:v>5.9941765433347373E-2</c:v>
                </c:pt>
                <c:pt idx="58">
                  <c:v>6.0263542156693342E-2</c:v>
                </c:pt>
                <c:pt idx="59">
                  <c:v>6.0597206088046737E-2</c:v>
                </c:pt>
                <c:pt idx="60">
                  <c:v>6.0946494052941648E-2</c:v>
                </c:pt>
                <c:pt idx="61">
                  <c:v>6.1338689821132136E-2</c:v>
                </c:pt>
                <c:pt idx="62">
                  <c:v>6.1575869603827299E-2</c:v>
                </c:pt>
                <c:pt idx="63">
                  <c:v>6.1888794875033938E-2</c:v>
                </c:pt>
                <c:pt idx="64">
                  <c:v>6.2209058388136854E-2</c:v>
                </c:pt>
                <c:pt idx="65">
                  <c:v>6.2567897271660303E-2</c:v>
                </c:pt>
                <c:pt idx="66">
                  <c:v>6.2975327680998325E-2</c:v>
                </c:pt>
                <c:pt idx="67">
                  <c:v>6.3224659610972261E-2</c:v>
                </c:pt>
                <c:pt idx="68">
                  <c:v>6.3554264638967628E-2</c:v>
                </c:pt>
                <c:pt idx="69">
                  <c:v>6.3884527603703278E-2</c:v>
                </c:pt>
                <c:pt idx="70">
                  <c:v>6.421651004610042E-2</c:v>
                </c:pt>
                <c:pt idx="71">
                  <c:v>6.4582251129036136E-2</c:v>
                </c:pt>
                <c:pt idx="72">
                  <c:v>6.4775316628832028E-2</c:v>
                </c:pt>
                <c:pt idx="73">
                  <c:v>6.5005792063697318E-2</c:v>
                </c:pt>
                <c:pt idx="74">
                  <c:v>6.5266098820695201E-2</c:v>
                </c:pt>
                <c:pt idx="75">
                  <c:v>6.5566487154076702E-2</c:v>
                </c:pt>
                <c:pt idx="76">
                  <c:v>6.5916322871032357E-2</c:v>
                </c:pt>
                <c:pt idx="77">
                  <c:v>6.6042788352758272E-2</c:v>
                </c:pt>
                <c:pt idx="78">
                  <c:v>6.6242479944092089E-2</c:v>
                </c:pt>
                <c:pt idx="79">
                  <c:v>6.6465617056819665E-2</c:v>
                </c:pt>
                <c:pt idx="80">
                  <c:v>6.6710003458932202E-2</c:v>
                </c:pt>
                <c:pt idx="81">
                  <c:v>6.6979765277891748E-2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C9-4ED4-9667-2E8D4766B60E}"/>
            </c:ext>
          </c:extLst>
        </c:ser>
        <c:ser>
          <c:idx val="1"/>
          <c:order val="1"/>
          <c:tx>
            <c:strRef>
              <c:f>'fig3'!$I$2</c:f>
              <c:strCache>
                <c:ptCount val="1"/>
                <c:pt idx="0">
                  <c:v>Pensiones (efecto demográfico)</c:v>
                </c:pt>
              </c:strCache>
            </c:strRef>
          </c:tx>
          <c:spPr>
            <a:ln w="19050">
              <a:solidFill>
                <a:srgbClr val="008000"/>
              </a:solidFill>
            </a:ln>
          </c:spPr>
          <c:marker>
            <c:symbol val="none"/>
          </c:marker>
          <c:cat>
            <c:numRef>
              <c:f>'fig3'!$A$3:$A$84</c:f>
              <c:numCache>
                <c:formatCode>General</c:formatCode>
                <c:ptCount val="8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  <c:pt idx="38">
                  <c:v>2057</c:v>
                </c:pt>
                <c:pt idx="39">
                  <c:v>2058</c:v>
                </c:pt>
                <c:pt idx="40">
                  <c:v>2059</c:v>
                </c:pt>
                <c:pt idx="41">
                  <c:v>2060</c:v>
                </c:pt>
                <c:pt idx="42">
                  <c:v>2061</c:v>
                </c:pt>
                <c:pt idx="43">
                  <c:v>2062</c:v>
                </c:pt>
                <c:pt idx="44">
                  <c:v>2063</c:v>
                </c:pt>
                <c:pt idx="45">
                  <c:v>2064</c:v>
                </c:pt>
                <c:pt idx="46">
                  <c:v>2065</c:v>
                </c:pt>
                <c:pt idx="47">
                  <c:v>2066</c:v>
                </c:pt>
                <c:pt idx="48">
                  <c:v>2067</c:v>
                </c:pt>
                <c:pt idx="49">
                  <c:v>2068</c:v>
                </c:pt>
                <c:pt idx="50">
                  <c:v>2069</c:v>
                </c:pt>
                <c:pt idx="51">
                  <c:v>2070</c:v>
                </c:pt>
                <c:pt idx="52">
                  <c:v>2071</c:v>
                </c:pt>
                <c:pt idx="53">
                  <c:v>2072</c:v>
                </c:pt>
                <c:pt idx="54">
                  <c:v>2073</c:v>
                </c:pt>
                <c:pt idx="55">
                  <c:v>2074</c:v>
                </c:pt>
                <c:pt idx="56">
                  <c:v>2075</c:v>
                </c:pt>
                <c:pt idx="57">
                  <c:v>2076</c:v>
                </c:pt>
                <c:pt idx="58">
                  <c:v>2077</c:v>
                </c:pt>
                <c:pt idx="59">
                  <c:v>2078</c:v>
                </c:pt>
                <c:pt idx="60">
                  <c:v>2079</c:v>
                </c:pt>
                <c:pt idx="61">
                  <c:v>2080</c:v>
                </c:pt>
                <c:pt idx="62">
                  <c:v>2081</c:v>
                </c:pt>
                <c:pt idx="63">
                  <c:v>2082</c:v>
                </c:pt>
                <c:pt idx="64">
                  <c:v>2083</c:v>
                </c:pt>
                <c:pt idx="65">
                  <c:v>2084</c:v>
                </c:pt>
                <c:pt idx="66">
                  <c:v>2085</c:v>
                </c:pt>
                <c:pt idx="67">
                  <c:v>2086</c:v>
                </c:pt>
                <c:pt idx="68">
                  <c:v>2087</c:v>
                </c:pt>
                <c:pt idx="69">
                  <c:v>2088</c:v>
                </c:pt>
                <c:pt idx="70">
                  <c:v>2089</c:v>
                </c:pt>
                <c:pt idx="71">
                  <c:v>2090</c:v>
                </c:pt>
                <c:pt idx="72">
                  <c:v>2091</c:v>
                </c:pt>
                <c:pt idx="73">
                  <c:v>2092</c:v>
                </c:pt>
                <c:pt idx="74">
                  <c:v>2093</c:v>
                </c:pt>
                <c:pt idx="75">
                  <c:v>2094</c:v>
                </c:pt>
                <c:pt idx="76">
                  <c:v>2095</c:v>
                </c:pt>
                <c:pt idx="77">
                  <c:v>2096</c:v>
                </c:pt>
                <c:pt idx="78">
                  <c:v>2097</c:v>
                </c:pt>
                <c:pt idx="79">
                  <c:v>2098</c:v>
                </c:pt>
                <c:pt idx="80">
                  <c:v>2099</c:v>
                </c:pt>
                <c:pt idx="81">
                  <c:v>2100</c:v>
                </c:pt>
              </c:numCache>
            </c:numRef>
          </c:cat>
          <c:val>
            <c:numRef>
              <c:f>'fig3'!$I$3:$I$84</c:f>
              <c:numCache>
                <c:formatCode>0.0%</c:formatCode>
                <c:ptCount val="82"/>
                <c:pt idx="0">
                  <c:v>4.1632861205937177E-2</c:v>
                </c:pt>
                <c:pt idx="1">
                  <c:v>4.2888294634206375E-2</c:v>
                </c:pt>
                <c:pt idx="2">
                  <c:v>4.3567249180663216E-2</c:v>
                </c:pt>
                <c:pt idx="3">
                  <c:v>4.4141769458938766E-2</c:v>
                </c:pt>
                <c:pt idx="4">
                  <c:v>4.4820076757725584E-2</c:v>
                </c:pt>
                <c:pt idx="5">
                  <c:v>4.5525861469261811E-2</c:v>
                </c:pt>
                <c:pt idx="6">
                  <c:v>4.6318531451097787E-2</c:v>
                </c:pt>
                <c:pt idx="7">
                  <c:v>4.6933239391864078E-2</c:v>
                </c:pt>
                <c:pt idx="8">
                  <c:v>4.7611031083529813E-2</c:v>
                </c:pt>
                <c:pt idx="9">
                  <c:v>4.8276373083648925E-2</c:v>
                </c:pt>
                <c:pt idx="10">
                  <c:v>4.8840638159811739E-2</c:v>
                </c:pt>
                <c:pt idx="11">
                  <c:v>4.9536886372251787E-2</c:v>
                </c:pt>
                <c:pt idx="12">
                  <c:v>4.9991743313707572E-2</c:v>
                </c:pt>
                <c:pt idx="13">
                  <c:v>5.0367927229858112E-2</c:v>
                </c:pt>
                <c:pt idx="14">
                  <c:v>5.066724779416884E-2</c:v>
                </c:pt>
                <c:pt idx="15">
                  <c:v>5.0905586540171063E-2</c:v>
                </c:pt>
                <c:pt idx="16">
                  <c:v>5.110202545875725E-2</c:v>
                </c:pt>
                <c:pt idx="17">
                  <c:v>5.1414630415066429E-2</c:v>
                </c:pt>
                <c:pt idx="18">
                  <c:v>5.147754387523485E-2</c:v>
                </c:pt>
                <c:pt idx="19">
                  <c:v>5.1657958936065618E-2</c:v>
                </c:pt>
                <c:pt idx="20">
                  <c:v>5.1923891309878234E-2</c:v>
                </c:pt>
                <c:pt idx="21">
                  <c:v>5.2054537805461841E-2</c:v>
                </c:pt>
                <c:pt idx="22">
                  <c:v>5.22247419313265E-2</c:v>
                </c:pt>
                <c:pt idx="23">
                  <c:v>5.2282783638898427E-2</c:v>
                </c:pt>
                <c:pt idx="24">
                  <c:v>5.2201876366640976E-2</c:v>
                </c:pt>
                <c:pt idx="25">
                  <c:v>5.2205806677450513E-2</c:v>
                </c:pt>
                <c:pt idx="26">
                  <c:v>5.2276236701024444E-2</c:v>
                </c:pt>
                <c:pt idx="27">
                  <c:v>5.2237950889435988E-2</c:v>
                </c:pt>
                <c:pt idx="28">
                  <c:v>5.2404678986765929E-2</c:v>
                </c:pt>
                <c:pt idx="29">
                  <c:v>5.2409063813327286E-2</c:v>
                </c:pt>
                <c:pt idx="30">
                  <c:v>5.2612478588349193E-2</c:v>
                </c:pt>
                <c:pt idx="31">
                  <c:v>5.2960630966696759E-2</c:v>
                </c:pt>
                <c:pt idx="32">
                  <c:v>5.3167051967720431E-2</c:v>
                </c:pt>
                <c:pt idx="33">
                  <c:v>5.3558755661354658E-2</c:v>
                </c:pt>
                <c:pt idx="34">
                  <c:v>5.383715111457528E-2</c:v>
                </c:pt>
                <c:pt idx="35">
                  <c:v>5.4487027037086744E-2</c:v>
                </c:pt>
                <c:pt idx="36">
                  <c:v>5.5172529037612654E-2</c:v>
                </c:pt>
                <c:pt idx="37">
                  <c:v>5.5768036467479409E-2</c:v>
                </c:pt>
                <c:pt idx="38">
                  <c:v>5.6532268569890416E-2</c:v>
                </c:pt>
                <c:pt idx="39">
                  <c:v>5.7279044594614179E-2</c:v>
                </c:pt>
                <c:pt idx="40">
                  <c:v>5.8075039196253272E-2</c:v>
                </c:pt>
                <c:pt idx="41">
                  <c:v>5.8885706268143871E-2</c:v>
                </c:pt>
                <c:pt idx="42">
                  <c:v>5.9542431500390652E-2</c:v>
                </c:pt>
                <c:pt idx="43">
                  <c:v>6.0229211082269821E-2</c:v>
                </c:pt>
                <c:pt idx="44">
                  <c:v>6.0897871337018773E-2</c:v>
                </c:pt>
                <c:pt idx="45">
                  <c:v>6.1523775356244564E-2</c:v>
                </c:pt>
                <c:pt idx="46">
                  <c:v>6.22028667622875E-2</c:v>
                </c:pt>
                <c:pt idx="47">
                  <c:v>6.2728246523883521E-2</c:v>
                </c:pt>
                <c:pt idx="48">
                  <c:v>6.3293007480304961E-2</c:v>
                </c:pt>
                <c:pt idx="49">
                  <c:v>6.384977838469616E-2</c:v>
                </c:pt>
                <c:pt idx="50">
                  <c:v>6.4393077785773911E-2</c:v>
                </c:pt>
                <c:pt idx="51">
                  <c:v>6.494722532135537E-2</c:v>
                </c:pt>
                <c:pt idx="52">
                  <c:v>6.532544806036189E-2</c:v>
                </c:pt>
                <c:pt idx="53">
                  <c:v>6.5705236818290519E-2</c:v>
                </c:pt>
                <c:pt idx="54">
                  <c:v>6.6132138828533596E-2</c:v>
                </c:pt>
                <c:pt idx="55">
                  <c:v>6.6630171355531592E-2</c:v>
                </c:pt>
                <c:pt idx="56">
                  <c:v>6.71499615371524E-2</c:v>
                </c:pt>
                <c:pt idx="57">
                  <c:v>6.7440521406568393E-2</c:v>
                </c:pt>
                <c:pt idx="58">
                  <c:v>6.7800261660003774E-2</c:v>
                </c:pt>
                <c:pt idx="59">
                  <c:v>6.8171722915861516E-2</c:v>
                </c:pt>
                <c:pt idx="60">
                  <c:v>6.8559441885670008E-2</c:v>
                </c:pt>
                <c:pt idx="61">
                  <c:v>6.8993974107280892E-2</c:v>
                </c:pt>
                <c:pt idx="62">
                  <c:v>6.9257993795125539E-2</c:v>
                </c:pt>
                <c:pt idx="63">
                  <c:v>6.9605841894671477E-2</c:v>
                </c:pt>
                <c:pt idx="64">
                  <c:v>6.9960774081318025E-2</c:v>
                </c:pt>
                <c:pt idx="65">
                  <c:v>7.0357924730174215E-2</c:v>
                </c:pt>
                <c:pt idx="66">
                  <c:v>7.0808472487674343E-2</c:v>
                </c:pt>
                <c:pt idx="67">
                  <c:v>7.1085954930206821E-2</c:v>
                </c:pt>
                <c:pt idx="68">
                  <c:v>7.1452998254475583E-2</c:v>
                </c:pt>
                <c:pt idx="69">
                  <c:v>7.1820342328422965E-2</c:v>
                </c:pt>
                <c:pt idx="70">
                  <c:v>7.218911710037007E-2</c:v>
                </c:pt>
                <c:pt idx="71">
                  <c:v>7.2595149434325948E-2</c:v>
                </c:pt>
                <c:pt idx="72">
                  <c:v>7.2811987725888733E-2</c:v>
                </c:pt>
                <c:pt idx="73">
                  <c:v>7.3070722895569262E-2</c:v>
                </c:pt>
                <c:pt idx="74">
                  <c:v>7.3362403798767295E-2</c:v>
                </c:pt>
                <c:pt idx="75">
                  <c:v>7.3698247756609547E-2</c:v>
                </c:pt>
                <c:pt idx="76">
                  <c:v>7.4088886459028849E-2</c:v>
                </c:pt>
                <c:pt idx="77">
                  <c:v>7.4232702942438042E-2</c:v>
                </c:pt>
                <c:pt idx="78">
                  <c:v>7.4457731488234494E-2</c:v>
                </c:pt>
                <c:pt idx="79">
                  <c:v>7.4708265118154593E-2</c:v>
                </c:pt>
                <c:pt idx="80">
                  <c:v>7.4982433336386947E-2</c:v>
                </c:pt>
                <c:pt idx="81">
                  <c:v>7.5285271293415792E-2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C9-4ED4-9667-2E8D4766B60E}"/>
            </c:ext>
          </c:extLst>
        </c:ser>
        <c:ser>
          <c:idx val="2"/>
          <c:order val="2"/>
          <c:tx>
            <c:strRef>
              <c:f>'fig3'!$J$2</c:f>
              <c:strCache>
                <c:ptCount val="1"/>
                <c:pt idx="0">
                  <c:v>Educación (Escenario 1)</c:v>
                </c:pt>
              </c:strCache>
            </c:strRef>
          </c:tx>
          <c:spPr>
            <a:ln w="19050">
              <a:solidFill>
                <a:srgbClr val="FF0000"/>
              </a:solidFill>
              <a:prstDash val="dash"/>
            </a:ln>
          </c:spPr>
          <c:marker>
            <c:symbol val="none"/>
          </c:marker>
          <c:cat>
            <c:numRef>
              <c:f>'fig3'!$A$3:$A$84</c:f>
              <c:numCache>
                <c:formatCode>General</c:formatCode>
                <c:ptCount val="8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  <c:pt idx="38">
                  <c:v>2057</c:v>
                </c:pt>
                <c:pt idx="39">
                  <c:v>2058</c:v>
                </c:pt>
                <c:pt idx="40">
                  <c:v>2059</c:v>
                </c:pt>
                <c:pt idx="41">
                  <c:v>2060</c:v>
                </c:pt>
                <c:pt idx="42">
                  <c:v>2061</c:v>
                </c:pt>
                <c:pt idx="43">
                  <c:v>2062</c:v>
                </c:pt>
                <c:pt idx="44">
                  <c:v>2063</c:v>
                </c:pt>
                <c:pt idx="45">
                  <c:v>2064</c:v>
                </c:pt>
                <c:pt idx="46">
                  <c:v>2065</c:v>
                </c:pt>
                <c:pt idx="47">
                  <c:v>2066</c:v>
                </c:pt>
                <c:pt idx="48">
                  <c:v>2067</c:v>
                </c:pt>
                <c:pt idx="49">
                  <c:v>2068</c:v>
                </c:pt>
                <c:pt idx="50">
                  <c:v>2069</c:v>
                </c:pt>
                <c:pt idx="51">
                  <c:v>2070</c:v>
                </c:pt>
                <c:pt idx="52">
                  <c:v>2071</c:v>
                </c:pt>
                <c:pt idx="53">
                  <c:v>2072</c:v>
                </c:pt>
                <c:pt idx="54">
                  <c:v>2073</c:v>
                </c:pt>
                <c:pt idx="55">
                  <c:v>2074</c:v>
                </c:pt>
                <c:pt idx="56">
                  <c:v>2075</c:v>
                </c:pt>
                <c:pt idx="57">
                  <c:v>2076</c:v>
                </c:pt>
                <c:pt idx="58">
                  <c:v>2077</c:v>
                </c:pt>
                <c:pt idx="59">
                  <c:v>2078</c:v>
                </c:pt>
                <c:pt idx="60">
                  <c:v>2079</c:v>
                </c:pt>
                <c:pt idx="61">
                  <c:v>2080</c:v>
                </c:pt>
                <c:pt idx="62">
                  <c:v>2081</c:v>
                </c:pt>
                <c:pt idx="63">
                  <c:v>2082</c:v>
                </c:pt>
                <c:pt idx="64">
                  <c:v>2083</c:v>
                </c:pt>
                <c:pt idx="65">
                  <c:v>2084</c:v>
                </c:pt>
                <c:pt idx="66">
                  <c:v>2085</c:v>
                </c:pt>
                <c:pt idx="67">
                  <c:v>2086</c:v>
                </c:pt>
                <c:pt idx="68">
                  <c:v>2087</c:v>
                </c:pt>
                <c:pt idx="69">
                  <c:v>2088</c:v>
                </c:pt>
                <c:pt idx="70">
                  <c:v>2089</c:v>
                </c:pt>
                <c:pt idx="71">
                  <c:v>2090</c:v>
                </c:pt>
                <c:pt idx="72">
                  <c:v>2091</c:v>
                </c:pt>
                <c:pt idx="73">
                  <c:v>2092</c:v>
                </c:pt>
                <c:pt idx="74">
                  <c:v>2093</c:v>
                </c:pt>
                <c:pt idx="75">
                  <c:v>2094</c:v>
                </c:pt>
                <c:pt idx="76">
                  <c:v>2095</c:v>
                </c:pt>
                <c:pt idx="77">
                  <c:v>2096</c:v>
                </c:pt>
                <c:pt idx="78">
                  <c:v>2097</c:v>
                </c:pt>
                <c:pt idx="79">
                  <c:v>2098</c:v>
                </c:pt>
                <c:pt idx="80">
                  <c:v>2099</c:v>
                </c:pt>
                <c:pt idx="81">
                  <c:v>2100</c:v>
                </c:pt>
              </c:numCache>
            </c:numRef>
          </c:cat>
          <c:val>
            <c:numRef>
              <c:f>'fig3'!$J$3:$J$84</c:f>
              <c:numCache>
                <c:formatCode>0.0%</c:formatCode>
                <c:ptCount val="82"/>
                <c:pt idx="0">
                  <c:v>2.7610939459715888E-2</c:v>
                </c:pt>
                <c:pt idx="1">
                  <c:v>2.7137930726299362E-2</c:v>
                </c:pt>
                <c:pt idx="2">
                  <c:v>2.6737662313202442E-2</c:v>
                </c:pt>
                <c:pt idx="3">
                  <c:v>2.6376293281906202E-2</c:v>
                </c:pt>
                <c:pt idx="4">
                  <c:v>2.6047019015945586E-2</c:v>
                </c:pt>
                <c:pt idx="5">
                  <c:v>2.5744089673013251E-2</c:v>
                </c:pt>
                <c:pt idx="6">
                  <c:v>2.5462916586151487E-2</c:v>
                </c:pt>
                <c:pt idx="7">
                  <c:v>2.5223408257484078E-2</c:v>
                </c:pt>
                <c:pt idx="8">
                  <c:v>2.4993942387783349E-2</c:v>
                </c:pt>
                <c:pt idx="9">
                  <c:v>2.4772739857420671E-2</c:v>
                </c:pt>
                <c:pt idx="10">
                  <c:v>2.4557423865953332E-2</c:v>
                </c:pt>
                <c:pt idx="11">
                  <c:v>2.4344114118545049E-2</c:v>
                </c:pt>
                <c:pt idx="12">
                  <c:v>2.4150075920394413E-2</c:v>
                </c:pt>
                <c:pt idx="13">
                  <c:v>2.395124538373718E-2</c:v>
                </c:pt>
                <c:pt idx="14">
                  <c:v>2.3748866739016869E-2</c:v>
                </c:pt>
                <c:pt idx="15">
                  <c:v>2.3542840210630786E-2</c:v>
                </c:pt>
                <c:pt idx="16">
                  <c:v>2.3332576500915966E-2</c:v>
                </c:pt>
                <c:pt idx="17">
                  <c:v>2.3142377806933942E-2</c:v>
                </c:pt>
                <c:pt idx="18">
                  <c:v>2.2945109117053445E-2</c:v>
                </c:pt>
                <c:pt idx="19">
                  <c:v>2.2742210549623637E-2</c:v>
                </c:pt>
                <c:pt idx="20">
                  <c:v>2.2538333423578048E-2</c:v>
                </c:pt>
                <c:pt idx="21">
                  <c:v>2.2331492681399813E-2</c:v>
                </c:pt>
                <c:pt idx="22">
                  <c:v>2.2149517734968344E-2</c:v>
                </c:pt>
                <c:pt idx="23">
                  <c:v>2.1969015869360453E-2</c:v>
                </c:pt>
                <c:pt idx="24">
                  <c:v>2.1791100011014478E-2</c:v>
                </c:pt>
                <c:pt idx="25">
                  <c:v>2.1618538957424039E-2</c:v>
                </c:pt>
                <c:pt idx="26">
                  <c:v>2.1454965976096051E-2</c:v>
                </c:pt>
                <c:pt idx="27">
                  <c:v>2.1326092178750387E-2</c:v>
                </c:pt>
                <c:pt idx="28">
                  <c:v>2.1212766634109925E-2</c:v>
                </c:pt>
                <c:pt idx="29">
                  <c:v>2.111123417558048E-2</c:v>
                </c:pt>
                <c:pt idx="30">
                  <c:v>2.1018264543389661E-2</c:v>
                </c:pt>
                <c:pt idx="31">
                  <c:v>2.0936076384584165E-2</c:v>
                </c:pt>
                <c:pt idx="32">
                  <c:v>2.0884843603420349E-2</c:v>
                </c:pt>
                <c:pt idx="33">
                  <c:v>2.0839947923988598E-2</c:v>
                </c:pt>
                <c:pt idx="34">
                  <c:v>2.0813042358783597E-2</c:v>
                </c:pt>
                <c:pt idx="35">
                  <c:v>2.0793988246442525E-2</c:v>
                </c:pt>
                <c:pt idx="36">
                  <c:v>2.0779994926450621E-2</c:v>
                </c:pt>
                <c:pt idx="37">
                  <c:v>2.0787005881812388E-2</c:v>
                </c:pt>
                <c:pt idx="38">
                  <c:v>2.0791595808622994E-2</c:v>
                </c:pt>
                <c:pt idx="39">
                  <c:v>2.0795670518991758E-2</c:v>
                </c:pt>
                <c:pt idx="40">
                  <c:v>2.0796571420445942E-2</c:v>
                </c:pt>
                <c:pt idx="41">
                  <c:v>2.079418765931227E-2</c:v>
                </c:pt>
                <c:pt idx="42">
                  <c:v>2.0810865601382001E-2</c:v>
                </c:pt>
                <c:pt idx="43">
                  <c:v>2.0819587191781973E-2</c:v>
                </c:pt>
                <c:pt idx="44">
                  <c:v>2.0821200608748206E-2</c:v>
                </c:pt>
                <c:pt idx="45">
                  <c:v>2.0815585894978648E-2</c:v>
                </c:pt>
                <c:pt idx="46">
                  <c:v>2.0807711474836198E-2</c:v>
                </c:pt>
                <c:pt idx="47">
                  <c:v>2.0811899207108318E-2</c:v>
                </c:pt>
                <c:pt idx="48">
                  <c:v>2.0811119279542625E-2</c:v>
                </c:pt>
                <c:pt idx="49">
                  <c:v>2.0806734074294984E-2</c:v>
                </c:pt>
                <c:pt idx="50">
                  <c:v>2.0797634846624436E-2</c:v>
                </c:pt>
                <c:pt idx="51">
                  <c:v>2.078617644301976E-2</c:v>
                </c:pt>
                <c:pt idx="52">
                  <c:v>2.0789763533310853E-2</c:v>
                </c:pt>
                <c:pt idx="53">
                  <c:v>2.0791521749822833E-2</c:v>
                </c:pt>
                <c:pt idx="54">
                  <c:v>2.0793752209066627E-2</c:v>
                </c:pt>
                <c:pt idx="55">
                  <c:v>2.0793799933578879E-2</c:v>
                </c:pt>
                <c:pt idx="56">
                  <c:v>2.0792597819342604E-2</c:v>
                </c:pt>
                <c:pt idx="57">
                  <c:v>2.0806547575076946E-2</c:v>
                </c:pt>
                <c:pt idx="58">
                  <c:v>2.0818376008635037E-2</c:v>
                </c:pt>
                <c:pt idx="59">
                  <c:v>2.0828887772628011E-2</c:v>
                </c:pt>
                <c:pt idx="60">
                  <c:v>2.0838812433362414E-2</c:v>
                </c:pt>
                <c:pt idx="61">
                  <c:v>2.0848494016667878E-2</c:v>
                </c:pt>
                <c:pt idx="62">
                  <c:v>2.0871782201963795E-2</c:v>
                </c:pt>
                <c:pt idx="63">
                  <c:v>2.0892911125080935E-2</c:v>
                </c:pt>
                <c:pt idx="64">
                  <c:v>2.0912298373386207E-2</c:v>
                </c:pt>
                <c:pt idx="65">
                  <c:v>2.0930133774243981E-2</c:v>
                </c:pt>
                <c:pt idx="66">
                  <c:v>2.0946307101206884E-2</c:v>
                </c:pt>
                <c:pt idx="67">
                  <c:v>2.0974658433927772E-2</c:v>
                </c:pt>
                <c:pt idx="68">
                  <c:v>2.0999478522985605E-2</c:v>
                </c:pt>
                <c:pt idx="69">
                  <c:v>2.1020986425459721E-2</c:v>
                </c:pt>
                <c:pt idx="70">
                  <c:v>2.1039210916724661E-2</c:v>
                </c:pt>
                <c:pt idx="71">
                  <c:v>2.1054004483173239E-2</c:v>
                </c:pt>
                <c:pt idx="72">
                  <c:v>2.1078833002749285E-2</c:v>
                </c:pt>
                <c:pt idx="73">
                  <c:v>2.1099076915354013E-2</c:v>
                </c:pt>
                <c:pt idx="74">
                  <c:v>2.1115019465809098E-2</c:v>
                </c:pt>
                <c:pt idx="75">
                  <c:v>2.1126916829908249E-2</c:v>
                </c:pt>
                <c:pt idx="76">
                  <c:v>2.1135241176350829E-2</c:v>
                </c:pt>
                <c:pt idx="77">
                  <c:v>2.1152969103271836E-2</c:v>
                </c:pt>
                <c:pt idx="78">
                  <c:v>2.116616617644991E-2</c:v>
                </c:pt>
                <c:pt idx="79">
                  <c:v>2.1175545337131566E-2</c:v>
                </c:pt>
                <c:pt idx="80">
                  <c:v>2.1181924575880032E-2</c:v>
                </c:pt>
                <c:pt idx="81">
                  <c:v>2.1186178743530609E-2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C9-4ED4-9667-2E8D4766B60E}"/>
            </c:ext>
          </c:extLst>
        </c:ser>
        <c:ser>
          <c:idx val="3"/>
          <c:order val="3"/>
          <c:tx>
            <c:strRef>
              <c:f>'fig3'!$K$2</c:f>
              <c:strCache>
                <c:ptCount val="1"/>
                <c:pt idx="0">
                  <c:v>Educación (efecto demográfico)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'fig3'!$A$3:$A$84</c:f>
              <c:numCache>
                <c:formatCode>General</c:formatCode>
                <c:ptCount val="8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  <c:pt idx="38">
                  <c:v>2057</c:v>
                </c:pt>
                <c:pt idx="39">
                  <c:v>2058</c:v>
                </c:pt>
                <c:pt idx="40">
                  <c:v>2059</c:v>
                </c:pt>
                <c:pt idx="41">
                  <c:v>2060</c:v>
                </c:pt>
                <c:pt idx="42">
                  <c:v>2061</c:v>
                </c:pt>
                <c:pt idx="43">
                  <c:v>2062</c:v>
                </c:pt>
                <c:pt idx="44">
                  <c:v>2063</c:v>
                </c:pt>
                <c:pt idx="45">
                  <c:v>2064</c:v>
                </c:pt>
                <c:pt idx="46">
                  <c:v>2065</c:v>
                </c:pt>
                <c:pt idx="47">
                  <c:v>2066</c:v>
                </c:pt>
                <c:pt idx="48">
                  <c:v>2067</c:v>
                </c:pt>
                <c:pt idx="49">
                  <c:v>2068</c:v>
                </c:pt>
                <c:pt idx="50">
                  <c:v>2069</c:v>
                </c:pt>
                <c:pt idx="51">
                  <c:v>2070</c:v>
                </c:pt>
                <c:pt idx="52">
                  <c:v>2071</c:v>
                </c:pt>
                <c:pt idx="53">
                  <c:v>2072</c:v>
                </c:pt>
                <c:pt idx="54">
                  <c:v>2073</c:v>
                </c:pt>
                <c:pt idx="55">
                  <c:v>2074</c:v>
                </c:pt>
                <c:pt idx="56">
                  <c:v>2075</c:v>
                </c:pt>
                <c:pt idx="57">
                  <c:v>2076</c:v>
                </c:pt>
                <c:pt idx="58">
                  <c:v>2077</c:v>
                </c:pt>
                <c:pt idx="59">
                  <c:v>2078</c:v>
                </c:pt>
                <c:pt idx="60">
                  <c:v>2079</c:v>
                </c:pt>
                <c:pt idx="61">
                  <c:v>2080</c:v>
                </c:pt>
                <c:pt idx="62">
                  <c:v>2081</c:v>
                </c:pt>
                <c:pt idx="63">
                  <c:v>2082</c:v>
                </c:pt>
                <c:pt idx="64">
                  <c:v>2083</c:v>
                </c:pt>
                <c:pt idx="65">
                  <c:v>2084</c:v>
                </c:pt>
                <c:pt idx="66">
                  <c:v>2085</c:v>
                </c:pt>
                <c:pt idx="67">
                  <c:v>2086</c:v>
                </c:pt>
                <c:pt idx="68">
                  <c:v>2087</c:v>
                </c:pt>
                <c:pt idx="69">
                  <c:v>2088</c:v>
                </c:pt>
                <c:pt idx="70">
                  <c:v>2089</c:v>
                </c:pt>
                <c:pt idx="71">
                  <c:v>2090</c:v>
                </c:pt>
                <c:pt idx="72">
                  <c:v>2091</c:v>
                </c:pt>
                <c:pt idx="73">
                  <c:v>2092</c:v>
                </c:pt>
                <c:pt idx="74">
                  <c:v>2093</c:v>
                </c:pt>
                <c:pt idx="75">
                  <c:v>2094</c:v>
                </c:pt>
                <c:pt idx="76">
                  <c:v>2095</c:v>
                </c:pt>
                <c:pt idx="77">
                  <c:v>2096</c:v>
                </c:pt>
                <c:pt idx="78">
                  <c:v>2097</c:v>
                </c:pt>
                <c:pt idx="79">
                  <c:v>2098</c:v>
                </c:pt>
                <c:pt idx="80">
                  <c:v>2099</c:v>
                </c:pt>
                <c:pt idx="81">
                  <c:v>2100</c:v>
                </c:pt>
              </c:numCache>
            </c:numRef>
          </c:cat>
          <c:val>
            <c:numRef>
              <c:f>'fig3'!$K$3:$K$84</c:f>
              <c:numCache>
                <c:formatCode>0.0%</c:formatCode>
                <c:ptCount val="82"/>
                <c:pt idx="0">
                  <c:v>2.7700970566858045E-2</c:v>
                </c:pt>
                <c:pt idx="1">
                  <c:v>2.7314871225000575E-2</c:v>
                </c:pt>
                <c:pt idx="2">
                  <c:v>2.6999625523001954E-2</c:v>
                </c:pt>
                <c:pt idx="3">
                  <c:v>2.6721568527834999E-2</c:v>
                </c:pt>
                <c:pt idx="4">
                  <c:v>2.6474130173568516E-2</c:v>
                </c:pt>
                <c:pt idx="5">
                  <c:v>2.6251726344872342E-2</c:v>
                </c:pt>
                <c:pt idx="6">
                  <c:v>2.6049882399711979E-2</c:v>
                </c:pt>
                <c:pt idx="7">
                  <c:v>2.5889534324665682E-2</c:v>
                </c:pt>
                <c:pt idx="8">
                  <c:v>2.5738308196871416E-2</c:v>
                </c:pt>
                <c:pt idx="9">
                  <c:v>2.5594543508039129E-2</c:v>
                </c:pt>
                <c:pt idx="10">
                  <c:v>2.5455961651010734E-2</c:v>
                </c:pt>
                <c:pt idx="11">
                  <c:v>2.5318625880589439E-2</c:v>
                </c:pt>
                <c:pt idx="12">
                  <c:v>2.5200934144096045E-2</c:v>
                </c:pt>
                <c:pt idx="13">
                  <c:v>2.5077457133739586E-2</c:v>
                </c:pt>
                <c:pt idx="14">
                  <c:v>2.4949433512805565E-2</c:v>
                </c:pt>
                <c:pt idx="15">
                  <c:v>2.4816720509004117E-2</c:v>
                </c:pt>
                <c:pt idx="16">
                  <c:v>2.4678664788176076E-2</c:v>
                </c:pt>
                <c:pt idx="17">
                  <c:v>2.4561850221092047E-2</c:v>
                </c:pt>
                <c:pt idx="18">
                  <c:v>2.4436867730298222E-2</c:v>
                </c:pt>
                <c:pt idx="19">
                  <c:v>2.4304487680431423E-2</c:v>
                </c:pt>
                <c:pt idx="20">
                  <c:v>2.4166191603890205E-2</c:v>
                </c:pt>
                <c:pt idx="21">
                  <c:v>2.4023421244242175E-2</c:v>
                </c:pt>
                <c:pt idx="22">
                  <c:v>2.3905438893162104E-2</c:v>
                </c:pt>
                <c:pt idx="23">
                  <c:v>2.3787249998810572E-2</c:v>
                </c:pt>
                <c:pt idx="24">
                  <c:v>2.3670567152175741E-2</c:v>
                </c:pt>
                <c:pt idx="25">
                  <c:v>2.3556352679955178E-2</c:v>
                </c:pt>
                <c:pt idx="26">
                  <c:v>2.3448622677531065E-2</c:v>
                </c:pt>
                <c:pt idx="27">
                  <c:v>2.3375660112144637E-2</c:v>
                </c:pt>
                <c:pt idx="28">
                  <c:v>2.330955055331935E-2</c:v>
                </c:pt>
                <c:pt idx="29">
                  <c:v>2.3249760464875806E-2</c:v>
                </c:pt>
                <c:pt idx="30">
                  <c:v>2.3197762392059385E-2</c:v>
                </c:pt>
                <c:pt idx="31">
                  <c:v>2.3154307009805988E-2</c:v>
                </c:pt>
                <c:pt idx="32">
                  <c:v>2.3142581733247292E-2</c:v>
                </c:pt>
                <c:pt idx="33">
                  <c:v>2.3136325466576541E-2</c:v>
                </c:pt>
                <c:pt idx="34">
                  <c:v>2.3135591246109692E-2</c:v>
                </c:pt>
                <c:pt idx="35">
                  <c:v>2.3139963347010302E-2</c:v>
                </c:pt>
                <c:pt idx="36">
                  <c:v>2.3148129871427579E-2</c:v>
                </c:pt>
                <c:pt idx="37">
                  <c:v>2.3178143628010683E-2</c:v>
                </c:pt>
                <c:pt idx="38">
                  <c:v>2.3205669501236537E-2</c:v>
                </c:pt>
                <c:pt idx="39">
                  <c:v>2.3231069166839612E-2</c:v>
                </c:pt>
                <c:pt idx="40">
                  <c:v>2.3253429043608158E-2</c:v>
                </c:pt>
                <c:pt idx="41">
                  <c:v>2.3270395864991255E-2</c:v>
                </c:pt>
                <c:pt idx="42">
                  <c:v>2.3303210252766913E-2</c:v>
                </c:pt>
                <c:pt idx="43">
                  <c:v>2.3328470495416968E-2</c:v>
                </c:pt>
                <c:pt idx="44">
                  <c:v>2.3345920301621453E-2</c:v>
                </c:pt>
                <c:pt idx="45">
                  <c:v>2.3355224108431671E-2</c:v>
                </c:pt>
                <c:pt idx="46">
                  <c:v>2.3357542087713443E-2</c:v>
                </c:pt>
                <c:pt idx="47">
                  <c:v>2.3375078493635491E-2</c:v>
                </c:pt>
                <c:pt idx="48">
                  <c:v>2.3385108499289473E-2</c:v>
                </c:pt>
                <c:pt idx="49">
                  <c:v>2.3388218124328834E-2</c:v>
                </c:pt>
                <c:pt idx="50">
                  <c:v>2.3385669941696191E-2</c:v>
                </c:pt>
                <c:pt idx="51">
                  <c:v>2.3378830933438784E-2</c:v>
                </c:pt>
                <c:pt idx="52">
                  <c:v>2.3389071434240582E-2</c:v>
                </c:pt>
                <c:pt idx="53">
                  <c:v>2.3395123586316641E-2</c:v>
                </c:pt>
                <c:pt idx="54">
                  <c:v>2.339747558412195E-2</c:v>
                </c:pt>
                <c:pt idx="55">
                  <c:v>2.3396667334781556E-2</c:v>
                </c:pt>
                <c:pt idx="56">
                  <c:v>2.3393859297999722E-2</c:v>
                </c:pt>
                <c:pt idx="57">
                  <c:v>2.3409460949128394E-2</c:v>
                </c:pt>
                <c:pt idx="58">
                  <c:v>2.3421977703397052E-2</c:v>
                </c:pt>
                <c:pt idx="59">
                  <c:v>2.3432452707770432E-2</c:v>
                </c:pt>
                <c:pt idx="60">
                  <c:v>2.344182995580418E-2</c:v>
                </c:pt>
                <c:pt idx="61">
                  <c:v>2.3450459417315862E-2</c:v>
                </c:pt>
                <c:pt idx="62">
                  <c:v>2.3475718191838076E-2</c:v>
                </c:pt>
                <c:pt idx="63">
                  <c:v>2.3498093175481436E-2</c:v>
                </c:pt>
                <c:pt idx="64">
                  <c:v>2.3518127744248017E-2</c:v>
                </c:pt>
                <c:pt idx="65">
                  <c:v>2.3536043896232033E-2</c:v>
                </c:pt>
                <c:pt idx="66">
                  <c:v>2.3551699764187268E-2</c:v>
                </c:pt>
                <c:pt idx="67">
                  <c:v>2.3582627937974953E-2</c:v>
                </c:pt>
                <c:pt idx="68">
                  <c:v>2.3609362971494244E-2</c:v>
                </c:pt>
                <c:pt idx="69">
                  <c:v>2.363223925710195E-2</c:v>
                </c:pt>
                <c:pt idx="70">
                  <c:v>2.3651270669746562E-2</c:v>
                </c:pt>
                <c:pt idx="71">
                  <c:v>2.3666232980840671E-2</c:v>
                </c:pt>
                <c:pt idx="72">
                  <c:v>2.3694083020338163E-2</c:v>
                </c:pt>
                <c:pt idx="73">
                  <c:v>2.3716729751149589E-2</c:v>
                </c:pt>
                <c:pt idx="74">
                  <c:v>2.3734352324706914E-2</c:v>
                </c:pt>
                <c:pt idx="75">
                  <c:v>2.3747143067234674E-2</c:v>
                </c:pt>
                <c:pt idx="76">
                  <c:v>2.3755671062880134E-2</c:v>
                </c:pt>
                <c:pt idx="77">
                  <c:v>2.3776132276646472E-2</c:v>
                </c:pt>
                <c:pt idx="78">
                  <c:v>2.3791149110534072E-2</c:v>
                </c:pt>
                <c:pt idx="79">
                  <c:v>2.3801603372094315E-2</c:v>
                </c:pt>
                <c:pt idx="80">
                  <c:v>2.3808606881950883E-2</c:v>
                </c:pt>
                <c:pt idx="81">
                  <c:v>2.3813269690629559E-2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2C9-4ED4-9667-2E8D4766B60E}"/>
            </c:ext>
          </c:extLst>
        </c:ser>
        <c:ser>
          <c:idx val="4"/>
          <c:order val="4"/>
          <c:tx>
            <c:strRef>
              <c:f>'fig3'!$L$2</c:f>
              <c:strCache>
                <c:ptCount val="1"/>
                <c:pt idx="0">
                  <c:v>Salud (Escenario 1)</c:v>
                </c:pt>
              </c:strCache>
            </c:strRef>
          </c:tx>
          <c:spPr>
            <a:ln w="19050">
              <a:solidFill>
                <a:schemeClr val="bg2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'fig3'!$A$3:$A$84</c:f>
              <c:numCache>
                <c:formatCode>General</c:formatCode>
                <c:ptCount val="8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  <c:pt idx="38">
                  <c:v>2057</c:v>
                </c:pt>
                <c:pt idx="39">
                  <c:v>2058</c:v>
                </c:pt>
                <c:pt idx="40">
                  <c:v>2059</c:v>
                </c:pt>
                <c:pt idx="41">
                  <c:v>2060</c:v>
                </c:pt>
                <c:pt idx="42">
                  <c:v>2061</c:v>
                </c:pt>
                <c:pt idx="43">
                  <c:v>2062</c:v>
                </c:pt>
                <c:pt idx="44">
                  <c:v>2063</c:v>
                </c:pt>
                <c:pt idx="45">
                  <c:v>2064</c:v>
                </c:pt>
                <c:pt idx="46">
                  <c:v>2065</c:v>
                </c:pt>
                <c:pt idx="47">
                  <c:v>2066</c:v>
                </c:pt>
                <c:pt idx="48">
                  <c:v>2067</c:v>
                </c:pt>
                <c:pt idx="49">
                  <c:v>2068</c:v>
                </c:pt>
                <c:pt idx="50">
                  <c:v>2069</c:v>
                </c:pt>
                <c:pt idx="51">
                  <c:v>2070</c:v>
                </c:pt>
                <c:pt idx="52">
                  <c:v>2071</c:v>
                </c:pt>
                <c:pt idx="53">
                  <c:v>2072</c:v>
                </c:pt>
                <c:pt idx="54">
                  <c:v>2073</c:v>
                </c:pt>
                <c:pt idx="55">
                  <c:v>2074</c:v>
                </c:pt>
                <c:pt idx="56">
                  <c:v>2075</c:v>
                </c:pt>
                <c:pt idx="57">
                  <c:v>2076</c:v>
                </c:pt>
                <c:pt idx="58">
                  <c:v>2077</c:v>
                </c:pt>
                <c:pt idx="59">
                  <c:v>2078</c:v>
                </c:pt>
                <c:pt idx="60">
                  <c:v>2079</c:v>
                </c:pt>
                <c:pt idx="61">
                  <c:v>2080</c:v>
                </c:pt>
                <c:pt idx="62">
                  <c:v>2081</c:v>
                </c:pt>
                <c:pt idx="63">
                  <c:v>2082</c:v>
                </c:pt>
                <c:pt idx="64">
                  <c:v>2083</c:v>
                </c:pt>
                <c:pt idx="65">
                  <c:v>2084</c:v>
                </c:pt>
                <c:pt idx="66">
                  <c:v>2085</c:v>
                </c:pt>
                <c:pt idx="67">
                  <c:v>2086</c:v>
                </c:pt>
                <c:pt idx="68">
                  <c:v>2087</c:v>
                </c:pt>
                <c:pt idx="69">
                  <c:v>2088</c:v>
                </c:pt>
                <c:pt idx="70">
                  <c:v>2089</c:v>
                </c:pt>
                <c:pt idx="71">
                  <c:v>2090</c:v>
                </c:pt>
                <c:pt idx="72">
                  <c:v>2091</c:v>
                </c:pt>
                <c:pt idx="73">
                  <c:v>2092</c:v>
                </c:pt>
                <c:pt idx="74">
                  <c:v>2093</c:v>
                </c:pt>
                <c:pt idx="75">
                  <c:v>2094</c:v>
                </c:pt>
                <c:pt idx="76">
                  <c:v>2095</c:v>
                </c:pt>
                <c:pt idx="77">
                  <c:v>2096</c:v>
                </c:pt>
                <c:pt idx="78">
                  <c:v>2097</c:v>
                </c:pt>
                <c:pt idx="79">
                  <c:v>2098</c:v>
                </c:pt>
                <c:pt idx="80">
                  <c:v>2099</c:v>
                </c:pt>
                <c:pt idx="81">
                  <c:v>2100</c:v>
                </c:pt>
              </c:numCache>
            </c:numRef>
          </c:cat>
          <c:val>
            <c:numRef>
              <c:f>'fig3'!$L$3:$L$84</c:f>
              <c:numCache>
                <c:formatCode>0.0%</c:formatCode>
                <c:ptCount val="82"/>
                <c:pt idx="0">
                  <c:v>2.975580163176008E-2</c:v>
                </c:pt>
                <c:pt idx="1">
                  <c:v>2.9793352896350246E-2</c:v>
                </c:pt>
                <c:pt idx="2">
                  <c:v>2.9846526787645981E-2</c:v>
                </c:pt>
                <c:pt idx="3">
                  <c:v>2.9925207505096734E-2</c:v>
                </c:pt>
                <c:pt idx="4">
                  <c:v>3.0026346381697832E-2</c:v>
                </c:pt>
                <c:pt idx="5">
                  <c:v>3.0148039243857797E-2</c:v>
                </c:pt>
                <c:pt idx="6">
                  <c:v>3.0288843436074808E-2</c:v>
                </c:pt>
                <c:pt idx="7">
                  <c:v>3.0429447069966978E-2</c:v>
                </c:pt>
                <c:pt idx="8">
                  <c:v>3.0582436580362582E-2</c:v>
                </c:pt>
                <c:pt idx="9">
                  <c:v>3.0747384059537038E-2</c:v>
                </c:pt>
                <c:pt idx="10">
                  <c:v>3.0923138120477218E-2</c:v>
                </c:pt>
                <c:pt idx="11">
                  <c:v>3.1107329341056603E-2</c:v>
                </c:pt>
                <c:pt idx="12">
                  <c:v>3.1269577183232596E-2</c:v>
                </c:pt>
                <c:pt idx="13">
                  <c:v>3.1435018593750148E-2</c:v>
                </c:pt>
                <c:pt idx="14">
                  <c:v>3.1604760233474402E-2</c:v>
                </c:pt>
                <c:pt idx="15">
                  <c:v>3.1778324828434845E-2</c:v>
                </c:pt>
                <c:pt idx="16">
                  <c:v>3.1953916643312832E-2</c:v>
                </c:pt>
                <c:pt idx="17">
                  <c:v>3.2097614893600315E-2</c:v>
                </c:pt>
                <c:pt idx="18">
                  <c:v>3.22388317465645E-2</c:v>
                </c:pt>
                <c:pt idx="19">
                  <c:v>3.2377296868852198E-2</c:v>
                </c:pt>
                <c:pt idx="20">
                  <c:v>3.2517785136998302E-2</c:v>
                </c:pt>
                <c:pt idx="21">
                  <c:v>3.2656318429567344E-2</c:v>
                </c:pt>
                <c:pt idx="22">
                  <c:v>3.2759715490250134E-2</c:v>
                </c:pt>
                <c:pt idx="23">
                  <c:v>3.2863892189605018E-2</c:v>
                </c:pt>
                <c:pt idx="24">
                  <c:v>3.2970092136983951E-2</c:v>
                </c:pt>
                <c:pt idx="25">
                  <c:v>3.3082344245680954E-2</c:v>
                </c:pt>
                <c:pt idx="26">
                  <c:v>3.3205600295431403E-2</c:v>
                </c:pt>
                <c:pt idx="27">
                  <c:v>3.3301112563710822E-2</c:v>
                </c:pt>
                <c:pt idx="28">
                  <c:v>3.3417632795226082E-2</c:v>
                </c:pt>
                <c:pt idx="29">
                  <c:v>3.355146499729679E-2</c:v>
                </c:pt>
                <c:pt idx="30">
                  <c:v>3.3697725450277001E-2</c:v>
                </c:pt>
                <c:pt idx="31">
                  <c:v>3.385915586505004E-2</c:v>
                </c:pt>
                <c:pt idx="32">
                  <c:v>3.3992470782030486E-2</c:v>
                </c:pt>
                <c:pt idx="33">
                  <c:v>3.4139324995771575E-2</c:v>
                </c:pt>
                <c:pt idx="34">
                  <c:v>3.4320701745651057E-2</c:v>
                </c:pt>
                <c:pt idx="35">
                  <c:v>3.4519344687219143E-2</c:v>
                </c:pt>
                <c:pt idx="36">
                  <c:v>3.4730378618295886E-2</c:v>
                </c:pt>
                <c:pt idx="37">
                  <c:v>3.4908413646222429E-2</c:v>
                </c:pt>
                <c:pt idx="38">
                  <c:v>3.5097446138999559E-2</c:v>
                </c:pt>
                <c:pt idx="39">
                  <c:v>3.5296206033849614E-2</c:v>
                </c:pt>
                <c:pt idx="40">
                  <c:v>3.5498500521466615E-2</c:v>
                </c:pt>
                <c:pt idx="41">
                  <c:v>3.5706863440131693E-2</c:v>
                </c:pt>
                <c:pt idx="42">
                  <c:v>3.5879013350578928E-2</c:v>
                </c:pt>
                <c:pt idx="43">
                  <c:v>3.6050619287148991E-2</c:v>
                </c:pt>
                <c:pt idx="44">
                  <c:v>3.6227453163530675E-2</c:v>
                </c:pt>
                <c:pt idx="45">
                  <c:v>3.6410126074917441E-2</c:v>
                </c:pt>
                <c:pt idx="46">
                  <c:v>3.6603909658370425E-2</c:v>
                </c:pt>
                <c:pt idx="47">
                  <c:v>3.6738116120637092E-2</c:v>
                </c:pt>
                <c:pt idx="48">
                  <c:v>3.6882697407940902E-2</c:v>
                </c:pt>
                <c:pt idx="49">
                  <c:v>3.7032939391110291E-2</c:v>
                </c:pt>
                <c:pt idx="50">
                  <c:v>3.7184069457794788E-2</c:v>
                </c:pt>
                <c:pt idx="51">
                  <c:v>3.7343001144675432E-2</c:v>
                </c:pt>
                <c:pt idx="52">
                  <c:v>3.7437911420003391E-2</c:v>
                </c:pt>
                <c:pt idx="53">
                  <c:v>3.7538549946535757E-2</c:v>
                </c:pt>
                <c:pt idx="54">
                  <c:v>3.7655596350567061E-2</c:v>
                </c:pt>
                <c:pt idx="55">
                  <c:v>3.7785737864277039E-2</c:v>
                </c:pt>
                <c:pt idx="56">
                  <c:v>3.7925225776335107E-2</c:v>
                </c:pt>
                <c:pt idx="57">
                  <c:v>3.7986029170371395E-2</c:v>
                </c:pt>
                <c:pt idx="58">
                  <c:v>3.8061209299618183E-2</c:v>
                </c:pt>
                <c:pt idx="59">
                  <c:v>3.8148430192052045E-2</c:v>
                </c:pt>
                <c:pt idx="60">
                  <c:v>3.8244432081726017E-2</c:v>
                </c:pt>
                <c:pt idx="61">
                  <c:v>3.8349545706888304E-2</c:v>
                </c:pt>
                <c:pt idx="62">
                  <c:v>3.8383374555572454E-2</c:v>
                </c:pt>
                <c:pt idx="63">
                  <c:v>3.8433290270980601E-2</c:v>
                </c:pt>
                <c:pt idx="64">
                  <c:v>3.8499487860412511E-2</c:v>
                </c:pt>
                <c:pt idx="65">
                  <c:v>3.857956928201299E-2</c:v>
                </c:pt>
                <c:pt idx="66">
                  <c:v>3.8671930738182911E-2</c:v>
                </c:pt>
                <c:pt idx="67">
                  <c:v>3.8695684741933849E-2</c:v>
                </c:pt>
                <c:pt idx="68">
                  <c:v>3.8739218854940978E-2</c:v>
                </c:pt>
                <c:pt idx="69">
                  <c:v>3.8797727906472859E-2</c:v>
                </c:pt>
                <c:pt idx="70">
                  <c:v>3.8869663646175577E-2</c:v>
                </c:pt>
                <c:pt idx="71">
                  <c:v>3.8958108745198505E-2</c:v>
                </c:pt>
                <c:pt idx="72">
                  <c:v>3.8979240189540465E-2</c:v>
                </c:pt>
                <c:pt idx="73">
                  <c:v>3.9014699895956115E-2</c:v>
                </c:pt>
                <c:pt idx="74">
                  <c:v>3.906938421120755E-2</c:v>
                </c:pt>
                <c:pt idx="75">
                  <c:v>3.914624494899506E-2</c:v>
                </c:pt>
                <c:pt idx="76">
                  <c:v>3.9243418231441618E-2</c:v>
                </c:pt>
                <c:pt idx="77">
                  <c:v>3.926015006468947E-2</c:v>
                </c:pt>
                <c:pt idx="78">
                  <c:v>3.9300611446495312E-2</c:v>
                </c:pt>
                <c:pt idx="79">
                  <c:v>3.9362525488551056E-2</c:v>
                </c:pt>
                <c:pt idx="80">
                  <c:v>3.9440381146601713E-2</c:v>
                </c:pt>
                <c:pt idx="81">
                  <c:v>3.9530553609920346E-2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2C9-4ED4-9667-2E8D4766B60E}"/>
            </c:ext>
          </c:extLst>
        </c:ser>
        <c:ser>
          <c:idx val="5"/>
          <c:order val="5"/>
          <c:tx>
            <c:strRef>
              <c:f>'fig3'!$M$2</c:f>
              <c:strCache>
                <c:ptCount val="1"/>
                <c:pt idx="0">
                  <c:v>Salud (efecto demográfico)</c:v>
                </c:pt>
              </c:strCache>
            </c:strRef>
          </c:tx>
          <c:spPr>
            <a:ln w="19050">
              <a:solidFill>
                <a:schemeClr val="bg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'fig3'!$A$3:$A$84</c:f>
              <c:numCache>
                <c:formatCode>General</c:formatCode>
                <c:ptCount val="8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  <c:pt idx="38">
                  <c:v>2057</c:v>
                </c:pt>
                <c:pt idx="39">
                  <c:v>2058</c:v>
                </c:pt>
                <c:pt idx="40">
                  <c:v>2059</c:v>
                </c:pt>
                <c:pt idx="41">
                  <c:v>2060</c:v>
                </c:pt>
                <c:pt idx="42">
                  <c:v>2061</c:v>
                </c:pt>
                <c:pt idx="43">
                  <c:v>2062</c:v>
                </c:pt>
                <c:pt idx="44">
                  <c:v>2063</c:v>
                </c:pt>
                <c:pt idx="45">
                  <c:v>2064</c:v>
                </c:pt>
                <c:pt idx="46">
                  <c:v>2065</c:v>
                </c:pt>
                <c:pt idx="47">
                  <c:v>2066</c:v>
                </c:pt>
                <c:pt idx="48">
                  <c:v>2067</c:v>
                </c:pt>
                <c:pt idx="49">
                  <c:v>2068</c:v>
                </c:pt>
                <c:pt idx="50">
                  <c:v>2069</c:v>
                </c:pt>
                <c:pt idx="51">
                  <c:v>2070</c:v>
                </c:pt>
                <c:pt idx="52">
                  <c:v>2071</c:v>
                </c:pt>
                <c:pt idx="53">
                  <c:v>2072</c:v>
                </c:pt>
                <c:pt idx="54">
                  <c:v>2073</c:v>
                </c:pt>
                <c:pt idx="55">
                  <c:v>2074</c:v>
                </c:pt>
                <c:pt idx="56">
                  <c:v>2075</c:v>
                </c:pt>
                <c:pt idx="57">
                  <c:v>2076</c:v>
                </c:pt>
                <c:pt idx="58">
                  <c:v>2077</c:v>
                </c:pt>
                <c:pt idx="59">
                  <c:v>2078</c:v>
                </c:pt>
                <c:pt idx="60">
                  <c:v>2079</c:v>
                </c:pt>
                <c:pt idx="61">
                  <c:v>2080</c:v>
                </c:pt>
                <c:pt idx="62">
                  <c:v>2081</c:v>
                </c:pt>
                <c:pt idx="63">
                  <c:v>2082</c:v>
                </c:pt>
                <c:pt idx="64">
                  <c:v>2083</c:v>
                </c:pt>
                <c:pt idx="65">
                  <c:v>2084</c:v>
                </c:pt>
                <c:pt idx="66">
                  <c:v>2085</c:v>
                </c:pt>
                <c:pt idx="67">
                  <c:v>2086</c:v>
                </c:pt>
                <c:pt idx="68">
                  <c:v>2087</c:v>
                </c:pt>
                <c:pt idx="69">
                  <c:v>2088</c:v>
                </c:pt>
                <c:pt idx="70">
                  <c:v>2089</c:v>
                </c:pt>
                <c:pt idx="71">
                  <c:v>2090</c:v>
                </c:pt>
                <c:pt idx="72">
                  <c:v>2091</c:v>
                </c:pt>
                <c:pt idx="73">
                  <c:v>2092</c:v>
                </c:pt>
                <c:pt idx="74">
                  <c:v>2093</c:v>
                </c:pt>
                <c:pt idx="75">
                  <c:v>2094</c:v>
                </c:pt>
                <c:pt idx="76">
                  <c:v>2095</c:v>
                </c:pt>
                <c:pt idx="77">
                  <c:v>2096</c:v>
                </c:pt>
                <c:pt idx="78">
                  <c:v>2097</c:v>
                </c:pt>
                <c:pt idx="79">
                  <c:v>2098</c:v>
                </c:pt>
                <c:pt idx="80">
                  <c:v>2099</c:v>
                </c:pt>
                <c:pt idx="81">
                  <c:v>2100</c:v>
                </c:pt>
              </c:numCache>
            </c:numRef>
          </c:cat>
          <c:val>
            <c:numRef>
              <c:f>'fig3'!$M$3:$M$84</c:f>
              <c:numCache>
                <c:formatCode>0.0%</c:formatCode>
                <c:ptCount val="82"/>
                <c:pt idx="0">
                  <c:v>2.9852826500063403E-2</c:v>
                </c:pt>
                <c:pt idx="1">
                  <c:v>2.9987606864076428E-2</c:v>
                </c:pt>
                <c:pt idx="2">
                  <c:v>3.0138949209137848E-2</c:v>
                </c:pt>
                <c:pt idx="3">
                  <c:v>3.0316939325423439E-2</c:v>
                </c:pt>
                <c:pt idx="4">
                  <c:v>3.051870934862403E-2</c:v>
                </c:pt>
                <c:pt idx="5">
                  <c:v>3.0742515510030557E-2</c:v>
                </c:pt>
                <c:pt idx="6">
                  <c:v>3.0987055503380993E-2</c:v>
                </c:pt>
                <c:pt idx="7">
                  <c:v>3.1233059638748711E-2</c:v>
                </c:pt>
                <c:pt idx="8">
                  <c:v>3.1493238077614741E-2</c:v>
                </c:pt>
                <c:pt idx="9">
                  <c:v>3.1767388815269616E-2</c:v>
                </c:pt>
                <c:pt idx="10">
                  <c:v>3.2054592632378191E-2</c:v>
                </c:pt>
                <c:pt idx="11">
                  <c:v>3.2352577296313079E-2</c:v>
                </c:pt>
                <c:pt idx="12">
                  <c:v>3.2630230973431366E-2</c:v>
                </c:pt>
                <c:pt idx="13">
                  <c:v>3.2913124919104871E-2</c:v>
                </c:pt>
                <c:pt idx="14">
                  <c:v>3.3202462786898986E-2</c:v>
                </c:pt>
                <c:pt idx="15">
                  <c:v>3.3497819228943577E-2</c:v>
                </c:pt>
                <c:pt idx="16">
                  <c:v>3.3797381848450388E-2</c:v>
                </c:pt>
                <c:pt idx="17">
                  <c:v>3.4066370190996134E-2</c:v>
                </c:pt>
                <c:pt idx="18">
                  <c:v>3.4334814585153119E-2</c:v>
                </c:pt>
                <c:pt idx="19">
                  <c:v>3.4601456668323413E-2</c:v>
                </c:pt>
                <c:pt idx="20">
                  <c:v>3.4866421193891488E-2</c:v>
                </c:pt>
                <c:pt idx="21">
                  <c:v>3.5130499564547217E-2</c:v>
                </c:pt>
                <c:pt idx="22">
                  <c:v>3.5356768764910076E-2</c:v>
                </c:pt>
                <c:pt idx="23">
                  <c:v>3.5583825151602022E-2</c:v>
                </c:pt>
                <c:pt idx="24">
                  <c:v>3.5813739533453133E-2</c:v>
                </c:pt>
                <c:pt idx="25">
                  <c:v>3.6047735236211555E-2</c:v>
                </c:pt>
                <c:pt idx="26">
                  <c:v>3.6291159490813803E-2</c:v>
                </c:pt>
                <c:pt idx="27">
                  <c:v>3.6501553220388741E-2</c:v>
                </c:pt>
                <c:pt idx="28">
                  <c:v>3.6720811313694514E-2</c:v>
                </c:pt>
                <c:pt idx="29">
                  <c:v>3.6950162076981791E-2</c:v>
                </c:pt>
                <c:pt idx="30">
                  <c:v>3.7192025370821134E-2</c:v>
                </c:pt>
                <c:pt idx="31">
                  <c:v>3.7446619681303452E-2</c:v>
                </c:pt>
                <c:pt idx="32">
                  <c:v>3.7667197721285663E-2</c:v>
                </c:pt>
                <c:pt idx="33">
                  <c:v>3.790117601024362E-2</c:v>
                </c:pt>
                <c:pt idx="34">
                  <c:v>3.8150584291293081E-2</c:v>
                </c:pt>
                <c:pt idx="35">
                  <c:v>3.8413812750025089E-2</c:v>
                </c:pt>
                <c:pt idx="36">
                  <c:v>3.8688330655790214E-2</c:v>
                </c:pt>
                <c:pt idx="37">
                  <c:v>3.8923942674499633E-2</c:v>
                </c:pt>
                <c:pt idx="38">
                  <c:v>3.9172545625443991E-2</c:v>
                </c:pt>
                <c:pt idx="39">
                  <c:v>3.9429774719239835E-2</c:v>
                </c:pt>
                <c:pt idx="40">
                  <c:v>3.9692209179195144E-2</c:v>
                </c:pt>
                <c:pt idx="41">
                  <c:v>3.9958899138670595E-2</c:v>
                </c:pt>
                <c:pt idx="42">
                  <c:v>4.0175944998407383E-2</c:v>
                </c:pt>
                <c:pt idx="43">
                  <c:v>4.0394931976064002E-2</c:v>
                </c:pt>
                <c:pt idx="44">
                  <c:v>4.0620291316493876E-2</c:v>
                </c:pt>
                <c:pt idx="45">
                  <c:v>4.0852400628371595E-2</c:v>
                </c:pt>
                <c:pt idx="46">
                  <c:v>4.1089447124169065E-2</c:v>
                </c:pt>
                <c:pt idx="47">
                  <c:v>4.1262757400577776E-2</c:v>
                </c:pt>
                <c:pt idx="48">
                  <c:v>4.1444473458907394E-2</c:v>
                </c:pt>
                <c:pt idx="49">
                  <c:v>4.1627602927572123E-2</c:v>
                </c:pt>
                <c:pt idx="50">
                  <c:v>4.1811214680992026E-2</c:v>
                </c:pt>
                <c:pt idx="51">
                  <c:v>4.2000784160655689E-2</c:v>
                </c:pt>
                <c:pt idx="52">
                  <c:v>4.211870823582093E-2</c:v>
                </c:pt>
                <c:pt idx="53">
                  <c:v>4.2239285119080185E-2</c:v>
                </c:pt>
                <c:pt idx="54">
                  <c:v>4.2370702861111574E-2</c:v>
                </c:pt>
                <c:pt idx="55">
                  <c:v>4.2515573951547141E-2</c:v>
                </c:pt>
                <c:pt idx="56">
                  <c:v>4.2669867582929386E-2</c:v>
                </c:pt>
                <c:pt idx="57">
                  <c:v>4.2738107476390091E-2</c:v>
                </c:pt>
                <c:pt idx="58">
                  <c:v>4.2821245769133147E-2</c:v>
                </c:pt>
                <c:pt idx="59">
                  <c:v>4.2916899649613718E-2</c:v>
                </c:pt>
                <c:pt idx="60">
                  <c:v>4.3021620185074376E-2</c:v>
                </c:pt>
                <c:pt idx="61">
                  <c:v>4.3135703929161669E-2</c:v>
                </c:pt>
                <c:pt idx="62">
                  <c:v>4.3172033686400116E-2</c:v>
                </c:pt>
                <c:pt idx="63">
                  <c:v>4.3225619944541306E-2</c:v>
                </c:pt>
                <c:pt idx="64">
                  <c:v>4.3296813072521936E-2</c:v>
                </c:pt>
                <c:pt idx="65">
                  <c:v>4.3382925590115182E-2</c:v>
                </c:pt>
                <c:pt idx="66">
                  <c:v>4.3482113464986462E-2</c:v>
                </c:pt>
                <c:pt idx="67">
                  <c:v>4.3507070160346585E-2</c:v>
                </c:pt>
                <c:pt idx="68">
                  <c:v>4.355385673874438E-2</c:v>
                </c:pt>
                <c:pt idx="69">
                  <c:v>4.3617229465845883E-2</c:v>
                </c:pt>
                <c:pt idx="70">
                  <c:v>4.3695409460766242E-2</c:v>
                </c:pt>
                <c:pt idx="71">
                  <c:v>4.3791748918533234E-2</c:v>
                </c:pt>
                <c:pt idx="72">
                  <c:v>4.3815393053316269E-2</c:v>
                </c:pt>
                <c:pt idx="73">
                  <c:v>4.3855050980038127E-2</c:v>
                </c:pt>
                <c:pt idx="74">
                  <c:v>4.3915968511403378E-2</c:v>
                </c:pt>
                <c:pt idx="75">
                  <c:v>4.4001284561919464E-2</c:v>
                </c:pt>
                <c:pt idx="76">
                  <c:v>4.4108970752238304E-2</c:v>
                </c:pt>
                <c:pt idx="77">
                  <c:v>4.412877060339794E-2</c:v>
                </c:pt>
                <c:pt idx="78">
                  <c:v>4.4174589732695557E-2</c:v>
                </c:pt>
                <c:pt idx="79">
                  <c:v>4.4244018488609822E-2</c:v>
                </c:pt>
                <c:pt idx="80">
                  <c:v>4.4331218659092723E-2</c:v>
                </c:pt>
                <c:pt idx="81">
                  <c:v>4.4432351181799279E-2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2C9-4ED4-9667-2E8D4766B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022528"/>
        <c:axId val="208032512"/>
      </c:lineChart>
      <c:catAx>
        <c:axId val="20802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032512"/>
        <c:crosses val="autoZero"/>
        <c:auto val="1"/>
        <c:lblAlgn val="ctr"/>
        <c:lblOffset val="100"/>
        <c:noMultiLvlLbl val="0"/>
      </c:catAx>
      <c:valAx>
        <c:axId val="208032512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208022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0471292863026598E-2"/>
          <c:y val="0.78690320732836994"/>
          <c:w val="0.98694099142523717"/>
          <c:h val="0.2091952587019615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+mn-lt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0.92074</cdr:x>
      <cdr:y>0.31467</cdr:y>
    </cdr:from>
    <cdr:to>
      <cdr:x>0.95854</cdr:x>
      <cdr:y>0.44618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02A8F92B-2BDC-4B00-B822-9C32781C86B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504879" y="1254460"/>
          <a:ext cx="308112" cy="524301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7CA39-0C06-4FB2-A21F-E4C230EC9E06}" type="datetimeFigureOut">
              <a:rPr lang="x-none" smtClean="0"/>
              <a:pPr/>
              <a:t>5/20/2019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F9DA2-AE7D-4682-820F-0018E46A67A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9811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F9DA2-AE7D-4682-820F-0018E46A67AA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245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beneficio</a:t>
            </a:r>
            <a:r>
              <a:rPr lang="en-US" dirty="0"/>
              <a:t> </a:t>
            </a:r>
            <a:r>
              <a:rPr lang="en-US" dirty="0" err="1"/>
              <a:t>promedio</a:t>
            </a:r>
            <a:r>
              <a:rPr lang="en-US" dirty="0"/>
              <a:t> del </a:t>
            </a:r>
            <a:r>
              <a:rPr lang="en-US" dirty="0" err="1"/>
              <a:t>individuo</a:t>
            </a:r>
            <a:r>
              <a:rPr lang="en-US" dirty="0"/>
              <a:t> de </a:t>
            </a:r>
            <a:r>
              <a:rPr lang="en-US" dirty="0" err="1"/>
              <a:t>edad</a:t>
            </a:r>
            <a:r>
              <a:rPr lang="en-US" dirty="0"/>
              <a:t> a, surge de NTA. </a:t>
            </a:r>
            <a:r>
              <a:rPr lang="en-US" dirty="0" err="1"/>
              <a:t>Eso</a:t>
            </a:r>
            <a:r>
              <a:rPr lang="en-US" dirty="0"/>
              <a:t> </a:t>
            </a:r>
            <a:r>
              <a:rPr lang="en-US" dirty="0" err="1"/>
              <a:t>incluye</a:t>
            </a:r>
            <a:r>
              <a:rPr lang="en-US" dirty="0"/>
              <a:t> </a:t>
            </a:r>
            <a:r>
              <a:rPr lang="en-US" dirty="0" err="1"/>
              <a:t>cobertura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4F9DA2-AE7D-4682-820F-0018E46A67AA}" type="slidenum">
              <a:rPr lang="x-none" smtClean="0"/>
              <a:pPr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6338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4F9DA2-AE7D-4682-820F-0018E46A67AA}" type="slidenum">
              <a:rPr lang="x-none" smtClean="0"/>
              <a:pPr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3522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4F9DA2-AE7D-4682-820F-0018E46A67AA}" type="slidenum">
              <a:rPr lang="x-none" smtClean="0"/>
              <a:pPr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62106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4F9DA2-AE7D-4682-820F-0018E46A67AA}" type="slidenum">
              <a:rPr lang="x-none" smtClean="0"/>
              <a:pPr/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80076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ES" sz="1200" dirty="0"/>
                  <a:t>La Razón</a:t>
                </a:r>
                <a:r>
                  <a:rPr lang="es-ES" sz="1200" baseline="0" dirty="0"/>
                  <a:t> de Sustento </a:t>
                </a:r>
                <a:r>
                  <a:rPr lang="es-ES" sz="1200" dirty="0"/>
                  <a:t>captura la sustentabilidad del sistema de transferencias públicas dada la estructura actual de recaudación y gasto por edad </a:t>
                </a:r>
                <a:r>
                  <a:rPr lang="es-ES" sz="1200" dirty="0">
                    <a:sym typeface="Wingdings" panose="05000000000000000000" pitchFamily="2" charset="2"/>
                  </a:rPr>
                  <a:t> relación entre </a:t>
                </a:r>
                <a:r>
                  <a:rPr lang="es-ES" sz="1200" dirty="0"/>
                  <a:t>cantidad de contribuyentes efectivos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s-ES" sz="1200" dirty="0"/>
                  <a:t>) y beneficiarios efectivos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s-ES" sz="1200" dirty="0"/>
                  <a:t>):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ES" sz="1200" dirty="0"/>
                  <a:t>La Razón</a:t>
                </a:r>
                <a:r>
                  <a:rPr lang="es-ES" sz="1200" baseline="0" dirty="0"/>
                  <a:t> de Sustento </a:t>
                </a:r>
                <a:r>
                  <a:rPr lang="es-ES" sz="1200" dirty="0"/>
                  <a:t>captura la sustentabilidad del sistema de transferencias públicas dada la estructura actual de recaudación y gasto por edad </a:t>
                </a:r>
                <a:r>
                  <a:rPr lang="es-ES" sz="1200" dirty="0">
                    <a:sym typeface="Wingdings" panose="05000000000000000000" pitchFamily="2" charset="2"/>
                  </a:rPr>
                  <a:t> relación entre </a:t>
                </a:r>
                <a:r>
                  <a:rPr lang="es-ES" sz="1200" dirty="0"/>
                  <a:t>cantidad de contribuyentes efectivos (</a:t>
                </a:r>
                <a:r>
                  <a:rPr lang="en-US" sz="1200" b="0" i="0" dirty="0">
                    <a:latin typeface="Cambria Math" panose="02040503050406030204" pitchFamily="18" charset="0"/>
                  </a:rPr>
                  <a:t>𝑈</a:t>
                </a:r>
                <a:r>
                  <a:rPr lang="es-ES" sz="1200" b="0" i="0" dirty="0">
                    <a:latin typeface="Cambria Math" panose="02040503050406030204" pitchFamily="18" charset="0"/>
                  </a:rPr>
                  <a:t>_</a:t>
                </a:r>
                <a:r>
                  <a:rPr lang="en-US" sz="1200" b="0" i="0" dirty="0">
                    <a:latin typeface="Cambria Math" panose="02040503050406030204" pitchFamily="18" charset="0"/>
                  </a:rPr>
                  <a:t>𝑡</a:t>
                </a:r>
                <a:r>
                  <a:rPr lang="es-ES" sz="1200" dirty="0"/>
                  <a:t>) y beneficiarios efectivos (</a:t>
                </a:r>
                <a:r>
                  <a:rPr lang="en-US" sz="1200" b="0" i="0" dirty="0">
                    <a:latin typeface="Cambria Math" panose="02040503050406030204" pitchFamily="18" charset="0"/>
                  </a:rPr>
                  <a:t>𝑄</a:t>
                </a:r>
                <a:r>
                  <a:rPr lang="es-ES" sz="1200" b="0" i="0" dirty="0">
                    <a:latin typeface="Cambria Math" panose="02040503050406030204" pitchFamily="18" charset="0"/>
                  </a:rPr>
                  <a:t>_</a:t>
                </a:r>
                <a:r>
                  <a:rPr lang="en-US" sz="1200" b="0" i="0" dirty="0">
                    <a:latin typeface="Cambria Math" panose="02040503050406030204" pitchFamily="18" charset="0"/>
                  </a:rPr>
                  <a:t>𝑡</a:t>
                </a:r>
                <a:r>
                  <a:rPr lang="es-ES" sz="1200" dirty="0"/>
                  <a:t>):</a:t>
                </a: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4F9DA2-AE7D-4682-820F-0018E46A67AA}" type="slidenum">
              <a:rPr lang="x-none" smtClean="0"/>
              <a:pPr/>
              <a:t>11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1899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597AFDDC-E2AC-469E-8676-512AC8908CCB}" type="datetime1">
              <a:rPr lang="x-none" smtClean="0"/>
              <a:pPr/>
              <a:t>5/20/2019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48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49476A2-398B-445E-95E7-AB110A2E3451}" type="datetime1">
              <a:rPr lang="x-none" smtClean="0"/>
              <a:pPr/>
              <a:t>5/20/2019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819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82466106-F6CC-4C57-8848-ED9AB4EEC027}" type="datetime1">
              <a:rPr lang="x-none" smtClean="0"/>
              <a:pPr/>
              <a:t>5/20/2019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717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5A1938B8-9BC5-4029-B4D0-56678D7BCC65}" type="datetime1">
              <a:rPr lang="x-none" smtClean="0"/>
              <a:pPr/>
              <a:t>5/20/2019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638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42843768-2D0B-4E88-8B87-2BD32B77AA00}" type="datetime1">
              <a:rPr lang="x-none" smtClean="0"/>
              <a:pPr/>
              <a:t>5/20/2019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19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A3CFD58B-C91D-42B6-8BA3-F8DFBD0E6502}" type="datetime1">
              <a:rPr lang="x-none" smtClean="0"/>
              <a:pPr/>
              <a:t>5/20/2019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0133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67045B8F-1900-4776-A561-11EA7911A083}" type="datetime1">
              <a:rPr lang="x-none" smtClean="0"/>
              <a:pPr/>
              <a:t>5/20/2019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737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6C5B11E2-4E40-4B3D-AF85-4C5EB607D961}" type="datetime1">
              <a:rPr lang="x-none" smtClean="0"/>
              <a:pPr/>
              <a:t>5/20/2019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0139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9D65B386-9A2B-4C40-8D5E-655A0F26AB90}" type="datetime1">
              <a:rPr lang="x-none" smtClean="0"/>
              <a:pPr/>
              <a:t>5/20/2019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3" y="6474182"/>
            <a:ext cx="336332" cy="3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55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554FC1EC-A381-4CBB-9371-D915955DAE98}" type="datetime1">
              <a:rPr lang="x-none" smtClean="0"/>
              <a:pPr/>
              <a:t>5/20/2019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B4B3E7-1567-468F-9C51-5B146390A0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5554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5015AAE9-3EDC-4E2C-86EB-0756CABAC3EF}" type="datetime1">
              <a:rPr lang="x-none" smtClean="0"/>
              <a:pPr/>
              <a:t>5/20/2019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316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B4B3E7-1567-468F-9C51-5B146390A00B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67" y="6475326"/>
            <a:ext cx="308147" cy="30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06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147" y="2569218"/>
            <a:ext cx="8878529" cy="1524001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000" b="1" dirty="0">
                <a:solidFill>
                  <a:schemeClr val="tx1"/>
                </a:solidFill>
              </a:rPr>
              <a:t>Las </a:t>
            </a:r>
            <a:r>
              <a:rPr lang="en-US" sz="4000" b="1" dirty="0" err="1">
                <a:solidFill>
                  <a:schemeClr val="tx1"/>
                </a:solidFill>
              </a:rPr>
              <a:t>Cuentas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Nacionales</a:t>
            </a:r>
            <a:r>
              <a:rPr lang="en-US" sz="4000" b="1" dirty="0">
                <a:solidFill>
                  <a:schemeClr val="tx1"/>
                </a:solidFill>
              </a:rPr>
              <a:t> de </a:t>
            </a:r>
            <a:r>
              <a:rPr lang="en-US" sz="4000" b="1" dirty="0" err="1">
                <a:solidFill>
                  <a:schemeClr val="tx1"/>
                </a:solidFill>
              </a:rPr>
              <a:t>Transferencia</a:t>
            </a:r>
            <a:r>
              <a:rPr lang="en-US" sz="4000" b="1" dirty="0">
                <a:solidFill>
                  <a:schemeClr val="tx1"/>
                </a:solidFill>
              </a:rPr>
              <a:t> y </a:t>
            </a:r>
            <a:r>
              <a:rPr lang="en-US" sz="4000" b="1" dirty="0" err="1">
                <a:solidFill>
                  <a:schemeClr val="tx1"/>
                </a:solidFill>
              </a:rPr>
              <a:t>su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utilidad</a:t>
            </a:r>
            <a:r>
              <a:rPr lang="en-US" sz="4000" b="1" dirty="0">
                <a:solidFill>
                  <a:schemeClr val="tx1"/>
                </a:solidFill>
              </a:rPr>
              <a:t> para el </a:t>
            </a:r>
            <a:r>
              <a:rPr lang="en-US" sz="4000" b="1" dirty="0" err="1">
                <a:solidFill>
                  <a:schemeClr val="tx1"/>
                </a:solidFill>
              </a:rPr>
              <a:t>estudio</a:t>
            </a:r>
            <a:r>
              <a:rPr lang="en-US" sz="4000" b="1" dirty="0">
                <a:solidFill>
                  <a:schemeClr val="tx1"/>
                </a:solidFill>
              </a:rPr>
              <a:t> de </a:t>
            </a:r>
            <a:r>
              <a:rPr lang="en-US" sz="4000" b="1" dirty="0" err="1">
                <a:solidFill>
                  <a:schemeClr val="tx1"/>
                </a:solidFill>
              </a:rPr>
              <a:t>políticas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públicas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8683" y="4415342"/>
            <a:ext cx="3797788" cy="9365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Ignacio Apella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global de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Protección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social y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x-non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5650" y="4415342"/>
            <a:ext cx="3727500" cy="12329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59745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Taller Cuentas Nacionales de Transferencia.</a:t>
            </a:r>
            <a:endParaRPr lang="en-US" sz="2400" dirty="0"/>
          </a:p>
          <a:p>
            <a:pPr algn="ctr"/>
            <a:r>
              <a:rPr lang="es-ES" sz="2400" b="1" dirty="0"/>
              <a:t>Transición demográfica: oportunidades y desafíos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/>
              <a:t>Buenos Aires, 20 de mayo de 2019</a:t>
            </a:r>
            <a:endParaRPr lang="en-US" sz="2400" dirty="0"/>
          </a:p>
          <a:p>
            <a:pPr algn="ctr"/>
            <a:r>
              <a:rPr lang="es-ES" sz="2400" b="1" dirty="0"/>
              <a:t>Buenos Aires</a:t>
            </a:r>
            <a:endParaRPr lang="en-US" sz="2400" b="1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5003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719D-150F-4892-AF59-1B484ED9E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089"/>
            <a:ext cx="9041130" cy="7098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Chile: </a:t>
            </a:r>
            <a:r>
              <a:rPr lang="en-US" sz="3200" b="1" dirty="0" err="1">
                <a:solidFill>
                  <a:srgbClr val="0070C0"/>
                </a:solidFill>
              </a:rPr>
              <a:t>también</a:t>
            </a:r>
            <a:r>
              <a:rPr lang="en-US" sz="3200" b="1" dirty="0">
                <a:solidFill>
                  <a:srgbClr val="0070C0"/>
                </a:solidFill>
              </a:rPr>
              <a:t> es possible </a:t>
            </a:r>
            <a:r>
              <a:rPr lang="en-US" sz="3200" b="1" dirty="0" err="1">
                <a:solidFill>
                  <a:srgbClr val="0070C0"/>
                </a:solidFill>
              </a:rPr>
              <a:t>trabajar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sobre</a:t>
            </a:r>
            <a:r>
              <a:rPr lang="en-US" sz="3200" b="1" dirty="0">
                <a:solidFill>
                  <a:srgbClr val="0070C0"/>
                </a:solidFill>
              </a:rPr>
              <a:t> el </a:t>
            </a:r>
            <a:r>
              <a:rPr lang="en-US" sz="3200" b="1" dirty="0" err="1">
                <a:solidFill>
                  <a:srgbClr val="0070C0"/>
                </a:solidFill>
              </a:rPr>
              <a:t>denominador</a:t>
            </a:r>
            <a:r>
              <a:rPr lang="en-US" sz="3200" b="1" dirty="0">
                <a:solidFill>
                  <a:srgbClr val="0070C0"/>
                </a:solidFill>
              </a:rPr>
              <a:t>: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3FCDE-3600-43F8-98E8-BA107C6D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10</a:t>
            </a:fld>
            <a:endParaRPr 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DEB2A92-A89E-4860-B7D7-A02C0135BF67}"/>
                  </a:ext>
                </a:extLst>
              </p:cNvPr>
              <p:cNvSpPr/>
              <p:nvPr/>
            </p:nvSpPr>
            <p:spPr>
              <a:xfrm>
                <a:off x="2263775" y="742951"/>
                <a:ext cx="6190862" cy="10030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/>
                      <m:e>
                        <m:acc>
                          <m:accPr>
                            <m:chr m:val="̅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𝑃𝐼𝐵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  <m:r>
                                      <a:rPr lang="en-US" sz="320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320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  <m:r>
                                      <a:rPr lang="en-US" sz="320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𝑓𝑙</m:t>
                                    </m:r>
                                    <m:r>
                                      <a:rPr lang="en-US" sz="320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320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𝑓𝑙</m:t>
                                    </m:r>
                                    <m:r>
                                      <a:rPr lang="en-US" sz="320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den>
                            </m:f>
                          </m:e>
                        </m:acc>
                        <m:r>
                          <a:rPr lang="en-US" sz="320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DEB2A92-A89E-4860-B7D7-A02C0135BF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775" y="742951"/>
                <a:ext cx="6190862" cy="10030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1E108BC1-3E8E-4A28-8D70-DD03DE27A6DE}"/>
              </a:ext>
            </a:extLst>
          </p:cNvPr>
          <p:cNvSpPr/>
          <p:nvPr/>
        </p:nvSpPr>
        <p:spPr>
          <a:xfrm>
            <a:off x="5863590" y="771437"/>
            <a:ext cx="1177289" cy="10445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4536717"/>
              </p:ext>
            </p:extLst>
          </p:nvPr>
        </p:nvGraphicFramePr>
        <p:xfrm>
          <a:off x="365759" y="1774532"/>
          <a:ext cx="8088877" cy="450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6B2D1E0-BAC3-47F5-920A-DBF1AFBE6909}"/>
              </a:ext>
            </a:extLst>
          </p:cNvPr>
          <p:cNvSpPr/>
          <p:nvPr/>
        </p:nvSpPr>
        <p:spPr>
          <a:xfrm>
            <a:off x="719546" y="6409972"/>
            <a:ext cx="3428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Fuente: Apella et al. (</a:t>
            </a:r>
            <a:r>
              <a:rPr lang="en-US" b="1" dirty="0" err="1">
                <a:solidFill>
                  <a:schemeClr val="bg1"/>
                </a:solidFill>
              </a:rPr>
              <a:t>en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progreso</a:t>
            </a:r>
            <a:r>
              <a:rPr lang="en-US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7201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87" y="4768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Dado el </a:t>
            </a:r>
            <a:r>
              <a:rPr lang="en-US" sz="3600" b="1" dirty="0" err="1">
                <a:solidFill>
                  <a:srgbClr val="0070C0"/>
                </a:solidFill>
              </a:rPr>
              <a:t>gasto</a:t>
            </a:r>
            <a:r>
              <a:rPr lang="en-US" sz="3600" b="1" dirty="0">
                <a:solidFill>
                  <a:srgbClr val="0070C0"/>
                </a:solidFill>
              </a:rPr>
              <a:t> social, </a:t>
            </a:r>
            <a:r>
              <a:rPr lang="en-US" sz="3600" b="1" dirty="0" err="1">
                <a:solidFill>
                  <a:srgbClr val="0070C0"/>
                </a:solidFill>
              </a:rPr>
              <a:t>también</a:t>
            </a:r>
            <a:r>
              <a:rPr lang="en-US" sz="3600" b="1" dirty="0">
                <a:solidFill>
                  <a:srgbClr val="0070C0"/>
                </a:solidFill>
              </a:rPr>
              <a:t> es </a:t>
            </a:r>
            <a:r>
              <a:rPr lang="en-US" sz="3600" b="1" dirty="0" err="1">
                <a:solidFill>
                  <a:srgbClr val="0070C0"/>
                </a:solidFill>
              </a:rPr>
              <a:t>importante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entender</a:t>
            </a:r>
            <a:r>
              <a:rPr lang="en-US" sz="3600" b="1" dirty="0">
                <a:solidFill>
                  <a:srgbClr val="0070C0"/>
                </a:solidFill>
              </a:rPr>
              <a:t> la </a:t>
            </a:r>
            <a:r>
              <a:rPr lang="en-US" sz="3600" b="1" dirty="0" err="1">
                <a:solidFill>
                  <a:srgbClr val="0070C0"/>
                </a:solidFill>
              </a:rPr>
              <a:t>sustentabilidad</a:t>
            </a:r>
            <a:r>
              <a:rPr lang="en-US" sz="3600" b="1" dirty="0">
                <a:solidFill>
                  <a:srgbClr val="0070C0"/>
                </a:solidFill>
              </a:rPr>
              <a:t> fiscal: </a:t>
            </a:r>
            <a:r>
              <a:rPr lang="en-US" sz="3600" b="1" dirty="0" err="1">
                <a:solidFill>
                  <a:srgbClr val="0070C0"/>
                </a:solidFill>
              </a:rPr>
              <a:t>razón</a:t>
            </a:r>
            <a:r>
              <a:rPr lang="en-US" sz="3600" b="1" dirty="0">
                <a:solidFill>
                  <a:srgbClr val="0070C0"/>
                </a:solidFill>
              </a:rPr>
              <a:t> de </a:t>
            </a:r>
            <a:r>
              <a:rPr lang="en-US" sz="3600" b="1" dirty="0" err="1">
                <a:solidFill>
                  <a:srgbClr val="0070C0"/>
                </a:solidFill>
              </a:rPr>
              <a:t>sustento</a:t>
            </a:r>
            <a:r>
              <a:rPr lang="en-US" sz="3600" b="1" dirty="0">
                <a:solidFill>
                  <a:srgbClr val="0070C0"/>
                </a:solidFill>
              </a:rPr>
              <a:t> fiscal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9270" y="1915064"/>
                <a:ext cx="9024730" cy="4466073"/>
              </a:xfrm>
            </p:spPr>
            <p:txBody>
              <a:bodyPr>
                <a:normAutofit/>
              </a:bodyPr>
              <a:lstStyle/>
              <a:p>
                <a:pPr marL="461963" lvl="1" indent="-461963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s-ES" sz="2400" dirty="0"/>
                  <a:t>Evolución del total de las transferencias públicas (</a:t>
                </a:r>
                <a:r>
                  <a:rPr lang="es-ES" sz="2400" i="1" dirty="0" err="1"/>
                  <a:t>inflows</a:t>
                </a:r>
                <a:r>
                  <a:rPr lang="es-ES" sz="2400" i="1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s-ES" sz="2400" dirty="0"/>
                  <a:t>); </a:t>
                </a:r>
              </a:p>
              <a:p>
                <a:pPr marL="461963" lvl="1" indent="-461963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s-ES" sz="2400" dirty="0"/>
                  <a:t>Evolución total de flujos de salida desde los hogares (</a:t>
                </a:r>
                <a:r>
                  <a:rPr lang="es-ES" sz="2400" i="1" dirty="0" err="1"/>
                  <a:t>outflows</a:t>
                </a:r>
                <a:r>
                  <a:rPr lang="es-ES" sz="2400" i="1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s-ES" sz="2400" dirty="0"/>
                  <a:t>);</a:t>
                </a:r>
              </a:p>
              <a:p>
                <a:pPr marL="461963" lvl="1" indent="-461963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s-ES" sz="2400" b="1" dirty="0"/>
                  <a:t>La razón de sustento fiscal:</a:t>
                </a:r>
                <a:endParaRPr lang="es-ES" sz="2400" dirty="0"/>
              </a:p>
              <a:p>
                <a:pPr marL="548640" lvl="4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4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s-ES" sz="24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e>
                              </m:acc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s-ES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s-ES" sz="2400" dirty="0"/>
              </a:p>
              <a:p>
                <a:pPr marL="461963" lvl="1" indent="-461963">
                  <a:spcBef>
                    <a:spcPts val="0"/>
                  </a:spcBef>
                  <a:spcAft>
                    <a:spcPts val="1200"/>
                  </a:spcAft>
                </a:pPr>
                <a:endParaRPr lang="es-ES" sz="2400" dirty="0"/>
              </a:p>
              <a:p>
                <a:pPr marL="461963" lvl="1" indent="-461963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s-ES" sz="2400" dirty="0"/>
                  <a:t>Manteniendo constante la presión tributaria y el beneficio per cápita es posible entender el impacto de la demografía la capacidad del Estado de mantener los vigentes esquemas tributarios y de transferencias.</a:t>
                </a:r>
              </a:p>
              <a:p>
                <a:pPr marL="461963" lvl="1" indent="-461963">
                  <a:spcBef>
                    <a:spcPts val="0"/>
                  </a:spcBef>
                  <a:spcAft>
                    <a:spcPts val="1200"/>
                  </a:spcAft>
                </a:pPr>
                <a:endParaRPr lang="es-ES" dirty="0"/>
              </a:p>
              <a:p>
                <a:pPr algn="ctr"/>
                <a:endParaRPr lang="en-US" dirty="0"/>
              </a:p>
              <a:p>
                <a:pPr marL="461963" lvl="1" indent="-461963">
                  <a:spcBef>
                    <a:spcPts val="0"/>
                  </a:spcBef>
                  <a:spcAft>
                    <a:spcPts val="1200"/>
                  </a:spcAft>
                </a:pPr>
                <a:endParaRPr lang="es-ES" dirty="0"/>
              </a:p>
              <a:p>
                <a:pPr marL="461963" lvl="1" indent="-461963">
                  <a:spcBef>
                    <a:spcPts val="0"/>
                  </a:spcBef>
                  <a:spcAft>
                    <a:spcPts val="1200"/>
                  </a:spcAft>
                </a:pPr>
                <a:endParaRPr lang="en-US" dirty="0"/>
              </a:p>
              <a:p>
                <a:pPr marL="461963" lvl="1" indent="-461963">
                  <a:spcBef>
                    <a:spcPts val="0"/>
                  </a:spcBef>
                  <a:spcAft>
                    <a:spcPts val="1200"/>
                  </a:spcAft>
                </a:pPr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270" y="1915064"/>
                <a:ext cx="9024730" cy="4466073"/>
              </a:xfrm>
              <a:blipFill>
                <a:blip r:embed="rId3"/>
                <a:stretch>
                  <a:fillRect l="-2095" t="-2046" r="-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688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5A567-5A79-4C63-961A-8240E8A59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6605"/>
            <a:ext cx="9074426" cy="11943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Argentina: inflows y outflows per </a:t>
            </a:r>
            <a:r>
              <a:rPr lang="en-US" sz="3600" b="1" dirty="0" err="1">
                <a:solidFill>
                  <a:srgbClr val="0070C0"/>
                </a:solidFill>
              </a:rPr>
              <a:t>cápita</a:t>
            </a:r>
            <a:br>
              <a:rPr lang="en-US" dirty="0"/>
            </a:br>
            <a:r>
              <a:rPr lang="en-US" sz="2700" dirty="0"/>
              <a:t>(</a:t>
            </a:r>
            <a:r>
              <a:rPr lang="en-US" sz="2700" dirty="0" err="1"/>
              <a:t>como</a:t>
            </a:r>
            <a:r>
              <a:rPr lang="en-US" sz="2700" dirty="0"/>
              <a:t> % del </a:t>
            </a:r>
            <a:r>
              <a:rPr lang="en-US" sz="2700" dirty="0" err="1"/>
              <a:t>ingreso</a:t>
            </a:r>
            <a:r>
              <a:rPr lang="en-US" sz="2700" dirty="0"/>
              <a:t> </a:t>
            </a:r>
            <a:r>
              <a:rPr lang="es-ES" sz="2700" dirty="0"/>
              <a:t>laboral promedio del grupo de 30 a 49 años de edad)</a:t>
            </a:r>
            <a:endParaRPr lang="en-US" sz="2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C9922-5222-4B0D-AAE5-9A0A6266F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12</a:t>
            </a:fld>
            <a:endParaRPr lang="x-none"/>
          </a:p>
        </p:txBody>
      </p:sp>
      <p:graphicFrame>
        <p:nvGraphicFramePr>
          <p:cNvPr id="5" name="Grafico 8">
            <a:extLst>
              <a:ext uri="{FF2B5EF4-FFF2-40B4-BE49-F238E27FC236}">
                <a16:creationId xmlns:a16="http://schemas.microsoft.com/office/drawing/2014/main" id="{2CCEECCF-9908-4D26-988F-625FDC3667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705800"/>
              </p:ext>
            </p:extLst>
          </p:nvPr>
        </p:nvGraphicFramePr>
        <p:xfrm>
          <a:off x="248478" y="1868557"/>
          <a:ext cx="8488018" cy="4253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7C3E960-3AD3-4DDC-9684-84694085677B}"/>
              </a:ext>
            </a:extLst>
          </p:cNvPr>
          <p:cNvSpPr/>
          <p:nvPr/>
        </p:nvSpPr>
        <p:spPr>
          <a:xfrm>
            <a:off x="719546" y="6409972"/>
            <a:ext cx="2620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Fuente: Comelatto (2015)</a:t>
            </a:r>
          </a:p>
        </p:txBody>
      </p:sp>
    </p:spTree>
    <p:extLst>
      <p:ext uri="{BB962C8B-B14F-4D97-AF65-F5344CB8AC3E}">
        <p14:creationId xmlns:p14="http://schemas.microsoft.com/office/powerpoint/2010/main" val="3374562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5A567-5A79-4C63-961A-8240E8A59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9432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Inflows y outflows </a:t>
            </a:r>
            <a:r>
              <a:rPr lang="en-US" sz="3600" b="1" dirty="0" err="1">
                <a:solidFill>
                  <a:srgbClr val="0070C0"/>
                </a:solidFill>
              </a:rPr>
              <a:t>agregado</a:t>
            </a:r>
            <a:br>
              <a:rPr lang="en-US" dirty="0"/>
            </a:br>
            <a:r>
              <a:rPr lang="en-US" sz="2700" dirty="0"/>
              <a:t>(</a:t>
            </a:r>
            <a:r>
              <a:rPr lang="en-US" sz="2700" dirty="0" err="1"/>
              <a:t>en</a:t>
            </a:r>
            <a:r>
              <a:rPr lang="en-US" sz="2700" dirty="0"/>
              <a:t> </a:t>
            </a:r>
            <a:r>
              <a:rPr lang="en-US" sz="2700" dirty="0" err="1"/>
              <a:t>milles</a:t>
            </a:r>
            <a:r>
              <a:rPr lang="en-US" sz="2700" dirty="0"/>
              <a:t> de </a:t>
            </a:r>
            <a:r>
              <a:rPr lang="en-US" sz="2700" dirty="0" err="1"/>
              <a:t>millones</a:t>
            </a:r>
            <a:r>
              <a:rPr lang="en-US" sz="2700" dirty="0"/>
              <a:t> de $</a:t>
            </a:r>
            <a:r>
              <a:rPr lang="es-ES" sz="2700" dirty="0"/>
              <a:t>)</a:t>
            </a:r>
            <a:endParaRPr lang="en-US" sz="2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C9922-5222-4B0D-AAE5-9A0A6266F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13</a:t>
            </a:fld>
            <a:endParaRPr lang="x-none"/>
          </a:p>
        </p:txBody>
      </p:sp>
      <p:graphicFrame>
        <p:nvGraphicFramePr>
          <p:cNvPr id="7" name="Grafico 11">
            <a:extLst>
              <a:ext uri="{FF2B5EF4-FFF2-40B4-BE49-F238E27FC236}">
                <a16:creationId xmlns:a16="http://schemas.microsoft.com/office/drawing/2014/main" id="{6231D6F8-0E2E-4A52-95D8-6A88AD470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736093"/>
              </p:ext>
            </p:extLst>
          </p:nvPr>
        </p:nvGraphicFramePr>
        <p:xfrm>
          <a:off x="248477" y="1818213"/>
          <a:ext cx="8299175" cy="4383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C8B04ED-28A1-4D19-B00C-FC1BE030E1D7}"/>
              </a:ext>
            </a:extLst>
          </p:cNvPr>
          <p:cNvSpPr/>
          <p:nvPr/>
        </p:nvSpPr>
        <p:spPr>
          <a:xfrm>
            <a:off x="719546" y="6409972"/>
            <a:ext cx="2620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Fuente: Comelatto (2015)</a:t>
            </a:r>
          </a:p>
        </p:txBody>
      </p:sp>
    </p:spTree>
    <p:extLst>
      <p:ext uri="{BB962C8B-B14F-4D97-AF65-F5344CB8AC3E}">
        <p14:creationId xmlns:p14="http://schemas.microsoft.com/office/powerpoint/2010/main" val="2848070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5A567-5A79-4C63-961A-8240E8A59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6605"/>
            <a:ext cx="8935278" cy="1194326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70C0"/>
                </a:solidFill>
              </a:rPr>
              <a:t>Argentina se ubica en el medio entre Japón (país envejecido) y Corea (país que aprovechó el bono)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C9922-5222-4B0D-AAE5-9A0A6266F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14</a:t>
            </a:fld>
            <a:endParaRPr lang="x-none"/>
          </a:p>
        </p:txBody>
      </p:sp>
      <p:graphicFrame>
        <p:nvGraphicFramePr>
          <p:cNvPr id="6" name="15 Gráfico">
            <a:extLst>
              <a:ext uri="{FF2B5EF4-FFF2-40B4-BE49-F238E27FC236}">
                <a16:creationId xmlns:a16="http://schemas.microsoft.com/office/drawing/2014/main" id="{40CC7141-B245-441D-A45B-8F965D9A3C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29058"/>
              </p:ext>
            </p:extLst>
          </p:nvPr>
        </p:nvGraphicFramePr>
        <p:xfrm>
          <a:off x="248477" y="1818213"/>
          <a:ext cx="8537714" cy="4383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11EA4E-130C-464E-A434-ABB5C43636DD}"/>
              </a:ext>
            </a:extLst>
          </p:cNvPr>
          <p:cNvSpPr txBox="1"/>
          <p:nvPr/>
        </p:nvSpPr>
        <p:spPr>
          <a:xfrm>
            <a:off x="1699591" y="1818213"/>
            <a:ext cx="4830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Carga</a:t>
            </a:r>
            <a:r>
              <a:rPr lang="en-US" sz="2000" dirty="0"/>
              <a:t> </a:t>
            </a:r>
            <a:r>
              <a:rPr lang="en-US" sz="2000" dirty="0" err="1"/>
              <a:t>tributaria</a:t>
            </a:r>
            <a:r>
              <a:rPr lang="en-US" sz="2000" dirty="0"/>
              <a:t>/</a:t>
            </a:r>
            <a:r>
              <a:rPr lang="en-US" sz="2000" dirty="0" err="1"/>
              <a:t>beneficios</a:t>
            </a:r>
            <a:r>
              <a:rPr lang="en-US" sz="2000" dirty="0"/>
              <a:t> por </a:t>
            </a:r>
            <a:r>
              <a:rPr lang="en-US" sz="2000" dirty="0" err="1"/>
              <a:t>edad</a:t>
            </a:r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46B104-9CA8-44F3-B96B-39E06A626210}"/>
              </a:ext>
            </a:extLst>
          </p:cNvPr>
          <p:cNvSpPr/>
          <p:nvPr/>
        </p:nvSpPr>
        <p:spPr>
          <a:xfrm>
            <a:off x="719546" y="6409972"/>
            <a:ext cx="2246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Fuente: Fanelli (2015)</a:t>
            </a:r>
          </a:p>
        </p:txBody>
      </p:sp>
    </p:spTree>
    <p:extLst>
      <p:ext uri="{BB962C8B-B14F-4D97-AF65-F5344CB8AC3E}">
        <p14:creationId xmlns:p14="http://schemas.microsoft.com/office/powerpoint/2010/main" val="3408529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5A567-5A79-4C63-961A-8240E8A59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843"/>
            <a:ext cx="8935278" cy="1292088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rgbClr val="0070C0"/>
                </a:solidFill>
              </a:rPr>
              <a:t>Además, el envejecimiento plantea desafíos a la sustentabilidad fiscal (caída de recaudación y aumento de necesidades de transferencias)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C9922-5222-4B0D-AAE5-9A0A6266F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15</a:t>
            </a:fld>
            <a:endParaRPr lang="x-none"/>
          </a:p>
        </p:txBody>
      </p:sp>
      <p:graphicFrame>
        <p:nvGraphicFramePr>
          <p:cNvPr id="7" name="Grafico 1">
            <a:extLst>
              <a:ext uri="{FF2B5EF4-FFF2-40B4-BE49-F238E27FC236}">
                <a16:creationId xmlns:a16="http://schemas.microsoft.com/office/drawing/2014/main" id="{F5988053-3E8D-4273-BD4F-7A09DDF129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6956509"/>
              </p:ext>
            </p:extLst>
          </p:nvPr>
        </p:nvGraphicFramePr>
        <p:xfrm>
          <a:off x="392166" y="2300403"/>
          <a:ext cx="8150946" cy="3986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575AAC6-38BA-4712-A736-6A57B0E83BA4}"/>
              </a:ext>
            </a:extLst>
          </p:cNvPr>
          <p:cNvSpPr/>
          <p:nvPr/>
        </p:nvSpPr>
        <p:spPr>
          <a:xfrm>
            <a:off x="719546" y="6409972"/>
            <a:ext cx="355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Fuente: Gragnolati y Troiano (2015)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B3FD88-6F13-4BE1-80C6-5C96D3C23108}"/>
              </a:ext>
            </a:extLst>
          </p:cNvPr>
          <p:cNvSpPr txBox="1"/>
          <p:nvPr/>
        </p:nvSpPr>
        <p:spPr>
          <a:xfrm>
            <a:off x="1182757" y="1838738"/>
            <a:ext cx="6808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Razón</a:t>
            </a:r>
            <a:r>
              <a:rPr lang="en-US" sz="2400" dirty="0"/>
              <a:t> de </a:t>
            </a:r>
            <a:r>
              <a:rPr lang="en-US" sz="2400" dirty="0" err="1"/>
              <a:t>sustento</a:t>
            </a:r>
            <a:r>
              <a:rPr lang="en-US" sz="2400" dirty="0"/>
              <a:t> fiscal. 2010 – 2100</a:t>
            </a:r>
          </a:p>
        </p:txBody>
      </p:sp>
    </p:spTree>
    <p:extLst>
      <p:ext uri="{BB962C8B-B14F-4D97-AF65-F5344CB8AC3E}">
        <p14:creationId xmlns:p14="http://schemas.microsoft.com/office/powerpoint/2010/main" val="3975378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87" y="47686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En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resumen</a:t>
            </a:r>
            <a:r>
              <a:rPr lang="en-US" sz="3600" b="1" dirty="0">
                <a:solidFill>
                  <a:srgbClr val="0070C0"/>
                </a:solidFill>
              </a:rPr>
              <a:t>…	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0" y="1915064"/>
            <a:ext cx="8850703" cy="4209691"/>
          </a:xfrm>
        </p:spPr>
        <p:txBody>
          <a:bodyPr>
            <a:normAutofit lnSpcReduction="10000"/>
          </a:bodyPr>
          <a:lstStyle/>
          <a:p>
            <a:pPr marL="461963" lvl="1" indent="-461963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Las </a:t>
            </a:r>
            <a:r>
              <a:rPr lang="en-US" sz="2600" dirty="0" err="1"/>
              <a:t>estimaciones</a:t>
            </a:r>
            <a:r>
              <a:rPr lang="en-US" sz="2600" dirty="0"/>
              <a:t> NTA son una </a:t>
            </a:r>
            <a:r>
              <a:rPr lang="en-US" sz="2600" dirty="0" err="1"/>
              <a:t>buena</a:t>
            </a:r>
            <a:r>
              <a:rPr lang="en-US" sz="2600" dirty="0"/>
              <a:t> </a:t>
            </a:r>
            <a:r>
              <a:rPr lang="en-US" sz="2600" dirty="0" err="1"/>
              <a:t>aproximación</a:t>
            </a:r>
            <a:r>
              <a:rPr lang="en-US" sz="2600" dirty="0"/>
              <a:t> al </a:t>
            </a:r>
            <a:r>
              <a:rPr lang="en-US" sz="2600" dirty="0" err="1"/>
              <a:t>consumo</a:t>
            </a:r>
            <a:r>
              <a:rPr lang="en-US" sz="2600" dirty="0"/>
              <a:t> e </a:t>
            </a:r>
            <a:r>
              <a:rPr lang="en-US" sz="2600" dirty="0" err="1"/>
              <a:t>ingresos</a:t>
            </a:r>
            <a:r>
              <a:rPr lang="en-US" sz="2600" dirty="0"/>
              <a:t> de los </a:t>
            </a:r>
            <a:r>
              <a:rPr lang="en-US" sz="2600" dirty="0" err="1"/>
              <a:t>individuos</a:t>
            </a:r>
            <a:r>
              <a:rPr lang="en-US" sz="2600" dirty="0"/>
              <a:t> </a:t>
            </a:r>
            <a:r>
              <a:rPr lang="en-US" sz="2600" dirty="0" err="1"/>
              <a:t>durante</a:t>
            </a:r>
            <a:r>
              <a:rPr lang="en-US" sz="2600" dirty="0"/>
              <a:t> el </a:t>
            </a:r>
            <a:r>
              <a:rPr lang="en-US" sz="2600" dirty="0" err="1"/>
              <a:t>ciclo</a:t>
            </a:r>
            <a:r>
              <a:rPr lang="en-US" sz="2600" dirty="0"/>
              <a:t> de </a:t>
            </a:r>
            <a:r>
              <a:rPr lang="en-US" sz="2600" dirty="0" err="1"/>
              <a:t>vida</a:t>
            </a:r>
            <a:r>
              <a:rPr lang="en-US" sz="2600" dirty="0"/>
              <a:t>;</a:t>
            </a:r>
          </a:p>
          <a:p>
            <a:pPr marL="461963" lvl="1" indent="-461963">
              <a:spcBef>
                <a:spcPts val="0"/>
              </a:spcBef>
              <a:spcAft>
                <a:spcPts val="1200"/>
              </a:spcAft>
            </a:pPr>
            <a:r>
              <a:rPr lang="en-US" sz="2600" dirty="0" err="1"/>
              <a:t>Sólo</a:t>
            </a:r>
            <a:r>
              <a:rPr lang="en-US" sz="2600" dirty="0"/>
              <a:t> </a:t>
            </a:r>
            <a:r>
              <a:rPr lang="en-US" sz="2600" dirty="0" err="1"/>
              <a:t>presenté</a:t>
            </a:r>
            <a:r>
              <a:rPr lang="en-US" sz="2600" dirty="0"/>
              <a:t> </a:t>
            </a:r>
            <a:r>
              <a:rPr lang="en-US" sz="2600" dirty="0" err="1"/>
              <a:t>cómo</a:t>
            </a:r>
            <a:r>
              <a:rPr lang="en-US" sz="2600" dirty="0"/>
              <a:t> </a:t>
            </a:r>
            <a:r>
              <a:rPr lang="en-US" sz="2600" dirty="0" err="1"/>
              <a:t>simular</a:t>
            </a:r>
            <a:r>
              <a:rPr lang="en-US" sz="2600" dirty="0"/>
              <a:t> </a:t>
            </a:r>
            <a:r>
              <a:rPr lang="en-US" sz="2600" dirty="0" err="1"/>
              <a:t>política</a:t>
            </a:r>
            <a:r>
              <a:rPr lang="en-US" sz="2600" dirty="0"/>
              <a:t> </a:t>
            </a:r>
            <a:r>
              <a:rPr lang="en-US" sz="2600" dirty="0" err="1"/>
              <a:t>pública</a:t>
            </a:r>
            <a:r>
              <a:rPr lang="en-US" sz="2600" dirty="0"/>
              <a:t> social e </a:t>
            </a:r>
            <a:r>
              <a:rPr lang="en-US" sz="2600" dirty="0" err="1"/>
              <a:t>impacto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el </a:t>
            </a:r>
            <a:r>
              <a:rPr lang="en-US" sz="2600" dirty="0" err="1"/>
              <a:t>espacio</a:t>
            </a:r>
            <a:r>
              <a:rPr lang="en-US" sz="2600" dirty="0"/>
              <a:t> fiscal, </a:t>
            </a:r>
            <a:r>
              <a:rPr lang="en-US" sz="2600" dirty="0" err="1"/>
              <a:t>pero</a:t>
            </a:r>
            <a:r>
              <a:rPr lang="en-US" sz="2600" dirty="0"/>
              <a:t>….</a:t>
            </a:r>
          </a:p>
          <a:p>
            <a:pPr marL="461963" lvl="1" indent="-461963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El </a:t>
            </a:r>
            <a:r>
              <a:rPr lang="en-US" sz="2600" dirty="0" err="1"/>
              <a:t>procedimiento</a:t>
            </a:r>
            <a:r>
              <a:rPr lang="en-US" sz="2600" dirty="0"/>
              <a:t> es similar para </a:t>
            </a:r>
            <a:r>
              <a:rPr lang="en-US" sz="2600" dirty="0" err="1"/>
              <a:t>entender</a:t>
            </a:r>
            <a:r>
              <a:rPr lang="en-US" sz="2600" dirty="0"/>
              <a:t> </a:t>
            </a:r>
            <a:r>
              <a:rPr lang="en-US" sz="2600" dirty="0" err="1"/>
              <a:t>efectos</a:t>
            </a:r>
            <a:r>
              <a:rPr lang="en-US" sz="2600" dirty="0"/>
              <a:t> </a:t>
            </a:r>
            <a:r>
              <a:rPr lang="en-US" sz="2600" dirty="0" err="1"/>
              <a:t>sobre</a:t>
            </a:r>
            <a:r>
              <a:rPr lang="en-US" sz="2600" dirty="0"/>
              <a:t> la </a:t>
            </a:r>
            <a:r>
              <a:rPr lang="en-US" sz="2600" dirty="0" err="1"/>
              <a:t>capacidad</a:t>
            </a:r>
            <a:r>
              <a:rPr lang="en-US" sz="2600" dirty="0"/>
              <a:t> de </a:t>
            </a:r>
            <a:r>
              <a:rPr lang="en-US" sz="2600" dirty="0" err="1"/>
              <a:t>ahorro</a:t>
            </a:r>
            <a:r>
              <a:rPr lang="en-US" sz="2600" dirty="0"/>
              <a:t> y la </a:t>
            </a:r>
            <a:r>
              <a:rPr lang="en-US" sz="2600" dirty="0" err="1"/>
              <a:t>realización</a:t>
            </a:r>
            <a:r>
              <a:rPr lang="en-US" sz="2600" dirty="0"/>
              <a:t> del </a:t>
            </a:r>
            <a:r>
              <a:rPr lang="en-US" sz="2600" dirty="0" err="1"/>
              <a:t>segundo</a:t>
            </a:r>
            <a:r>
              <a:rPr lang="en-US" sz="2600" dirty="0"/>
              <a:t> </a:t>
            </a:r>
            <a:r>
              <a:rPr lang="en-US" sz="2600" dirty="0" err="1"/>
              <a:t>dividendo</a:t>
            </a:r>
            <a:r>
              <a:rPr lang="en-US" sz="2600" dirty="0"/>
              <a:t>;</a:t>
            </a:r>
          </a:p>
          <a:p>
            <a:pPr marL="461963" lvl="1" indent="-461963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Tiene sus </a:t>
            </a:r>
            <a:r>
              <a:rPr lang="en-US" sz="2600" dirty="0" err="1"/>
              <a:t>limitaciones</a:t>
            </a:r>
            <a:r>
              <a:rPr lang="en-US" sz="2600" dirty="0"/>
              <a:t>, </a:t>
            </a:r>
            <a:r>
              <a:rPr lang="en-US" sz="2600" dirty="0" err="1"/>
              <a:t>pero</a:t>
            </a:r>
            <a:r>
              <a:rPr lang="en-US" sz="2600" dirty="0"/>
              <a:t> </a:t>
            </a:r>
            <a:r>
              <a:rPr lang="en-US" sz="2600" dirty="0" err="1"/>
              <a:t>sólo</a:t>
            </a:r>
            <a:r>
              <a:rPr lang="en-US" sz="2600" dirty="0"/>
              <a:t> </a:t>
            </a:r>
            <a:r>
              <a:rPr lang="en-US" sz="2600" dirty="0" err="1"/>
              <a:t>miramos</a:t>
            </a:r>
            <a:r>
              <a:rPr lang="en-US" sz="2600" dirty="0"/>
              <a:t> </a:t>
            </a:r>
            <a:r>
              <a:rPr lang="en-US" sz="2600" dirty="0" err="1"/>
              <a:t>tendencias</a:t>
            </a:r>
            <a:r>
              <a:rPr lang="en-US" sz="2600" dirty="0"/>
              <a:t> de largo </a:t>
            </a:r>
            <a:r>
              <a:rPr lang="en-US" sz="2600" dirty="0" err="1"/>
              <a:t>plazo</a:t>
            </a:r>
            <a:r>
              <a:rPr lang="en-US" sz="2600" dirty="0"/>
              <a:t>;</a:t>
            </a:r>
          </a:p>
          <a:p>
            <a:pPr marL="461963" lvl="1" indent="-461963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Es de </a:t>
            </a:r>
            <a:r>
              <a:rPr lang="en-US" sz="2600" dirty="0" err="1"/>
              <a:t>fácil</a:t>
            </a:r>
            <a:r>
              <a:rPr lang="en-US" sz="2600" dirty="0"/>
              <a:t> </a:t>
            </a:r>
            <a:r>
              <a:rPr lang="en-US" sz="2600" dirty="0" err="1"/>
              <a:t>comprensión</a:t>
            </a:r>
            <a:r>
              <a:rPr lang="en-US" sz="2600" dirty="0"/>
              <a:t> y genera </a:t>
            </a:r>
            <a:r>
              <a:rPr lang="en-US" sz="2600" dirty="0" err="1"/>
              <a:t>espacios</a:t>
            </a:r>
            <a:r>
              <a:rPr lang="en-US" sz="2600" dirty="0"/>
              <a:t> para la </a:t>
            </a:r>
            <a:r>
              <a:rPr lang="en-US" sz="2600" dirty="0" err="1"/>
              <a:t>discusión</a:t>
            </a:r>
            <a:r>
              <a:rPr lang="en-US" sz="2600" dirty="0"/>
              <a:t> de </a:t>
            </a:r>
            <a:r>
              <a:rPr lang="en-US" sz="2600" dirty="0" err="1"/>
              <a:t>políticas</a:t>
            </a:r>
            <a:r>
              <a:rPr lang="en-US" sz="2600" dirty="0"/>
              <a:t> </a:t>
            </a:r>
            <a:r>
              <a:rPr lang="en-US" sz="2600" dirty="0" err="1"/>
              <a:t>públicas</a:t>
            </a:r>
            <a:r>
              <a:rPr lang="en-US" sz="2600" dirty="0"/>
              <a:t>!</a:t>
            </a:r>
          </a:p>
          <a:p>
            <a:pPr marL="461963" lvl="1" indent="-461963">
              <a:spcBef>
                <a:spcPts val="0"/>
              </a:spcBef>
              <a:spcAft>
                <a:spcPts val="1200"/>
              </a:spcAft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69934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2044E-4242-41EF-89B1-A04653AFD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F26AA-5D9A-4EE5-BAF3-A67BFE197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566218"/>
            <a:ext cx="7543801" cy="3302875"/>
          </a:xfrm>
        </p:spPr>
        <p:txBody>
          <a:bodyPr>
            <a:normAutofit/>
          </a:bodyPr>
          <a:lstStyle/>
          <a:p>
            <a:pPr algn="ctr"/>
            <a:r>
              <a:rPr lang="en-U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</a:t>
            </a:r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gracias!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EE367-6752-444D-91E9-E1281F259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17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6308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87" y="47686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En</a:t>
            </a:r>
            <a:r>
              <a:rPr lang="en-US" sz="3600" b="1" dirty="0">
                <a:solidFill>
                  <a:srgbClr val="0070C0"/>
                </a:solidFill>
              </a:rPr>
              <a:t> que </a:t>
            </a:r>
            <a:r>
              <a:rPr lang="en-US" sz="3600" b="1">
                <a:solidFill>
                  <a:srgbClr val="0070C0"/>
                </a:solidFill>
              </a:rPr>
              <a:t>contexto </a:t>
            </a:r>
            <a:r>
              <a:rPr lang="en-US" sz="3600" b="1" dirty="0" err="1">
                <a:solidFill>
                  <a:srgbClr val="0070C0"/>
                </a:solidFill>
              </a:rPr>
              <a:t>usamos</a:t>
            </a:r>
            <a:r>
              <a:rPr lang="en-US" sz="3600" b="1" dirty="0">
                <a:solidFill>
                  <a:srgbClr val="0070C0"/>
                </a:solidFill>
              </a:rPr>
              <a:t> NTA?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0" y="1915064"/>
            <a:ext cx="8850703" cy="4209691"/>
          </a:xfrm>
        </p:spPr>
        <p:txBody>
          <a:bodyPr>
            <a:normAutofit/>
          </a:bodyPr>
          <a:lstStyle/>
          <a:p>
            <a:pPr marL="461963" lvl="1" indent="-4619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Con </a:t>
            </a:r>
            <a:r>
              <a:rPr lang="en-US" sz="2600" dirty="0" err="1"/>
              <a:t>distintos</a:t>
            </a:r>
            <a:r>
              <a:rPr lang="en-US" sz="2600" dirty="0"/>
              <a:t> </a:t>
            </a:r>
            <a:r>
              <a:rPr lang="en-US" sz="2600" dirty="0" err="1"/>
              <a:t>niveles</a:t>
            </a:r>
            <a:r>
              <a:rPr lang="en-US" sz="2600" dirty="0"/>
              <a:t> de </a:t>
            </a:r>
            <a:r>
              <a:rPr lang="en-US" sz="2600" dirty="0" err="1"/>
              <a:t>desarrollo</a:t>
            </a:r>
            <a:r>
              <a:rPr lang="en-US" sz="2600" dirty="0"/>
              <a:t>, el </a:t>
            </a:r>
            <a:r>
              <a:rPr lang="en-US" sz="2600" dirty="0" err="1"/>
              <a:t>mundo</a:t>
            </a:r>
            <a:r>
              <a:rPr lang="en-US" sz="2600" dirty="0"/>
              <a:t> </a:t>
            </a:r>
            <a:r>
              <a:rPr lang="en-US" sz="2600" dirty="0" err="1"/>
              <a:t>avanza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transición</a:t>
            </a:r>
            <a:r>
              <a:rPr lang="en-US" sz="2600" dirty="0"/>
              <a:t> </a:t>
            </a:r>
            <a:r>
              <a:rPr lang="en-US" sz="2600" dirty="0" err="1"/>
              <a:t>demográfica</a:t>
            </a:r>
            <a:r>
              <a:rPr lang="en-US" sz="2600" dirty="0"/>
              <a:t> </a:t>
            </a:r>
            <a:r>
              <a:rPr lang="en-US" sz="2600" dirty="0" err="1"/>
              <a:t>hacia</a:t>
            </a:r>
            <a:r>
              <a:rPr lang="en-US" sz="2600" dirty="0"/>
              <a:t> una población </a:t>
            </a:r>
            <a:r>
              <a:rPr lang="en-US" sz="2600" dirty="0" err="1"/>
              <a:t>más</a:t>
            </a:r>
            <a:r>
              <a:rPr lang="en-US" sz="2600" dirty="0"/>
              <a:t> </a:t>
            </a:r>
            <a:r>
              <a:rPr lang="en-US" sz="2600" dirty="0" err="1"/>
              <a:t>envejecida</a:t>
            </a:r>
            <a:r>
              <a:rPr lang="en-US" sz="2600" dirty="0"/>
              <a:t>;</a:t>
            </a:r>
          </a:p>
          <a:p>
            <a:pPr marL="461963" lvl="1" indent="-4619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América Latina </a:t>
            </a:r>
            <a:r>
              <a:rPr lang="en-US" sz="2600" dirty="0" err="1"/>
              <a:t>tiene</a:t>
            </a:r>
            <a:r>
              <a:rPr lang="en-US" sz="2600" dirty="0"/>
              <a:t> una </a:t>
            </a:r>
            <a:r>
              <a:rPr lang="en-US" sz="2600" dirty="0" err="1"/>
              <a:t>particularidad</a:t>
            </a:r>
            <a:r>
              <a:rPr lang="en-US" sz="2600" dirty="0"/>
              <a:t>: </a:t>
            </a:r>
            <a:r>
              <a:rPr lang="en-US" sz="2600" dirty="0" err="1"/>
              <a:t>caída</a:t>
            </a:r>
            <a:r>
              <a:rPr lang="en-US" sz="2600" dirty="0"/>
              <a:t> </a:t>
            </a:r>
            <a:r>
              <a:rPr lang="en-US" sz="2600" dirty="0" err="1"/>
              <a:t>pronunciada</a:t>
            </a:r>
            <a:r>
              <a:rPr lang="en-US" sz="2600" dirty="0"/>
              <a:t> y </a:t>
            </a:r>
            <a:r>
              <a:rPr lang="en-US" sz="2600" dirty="0" err="1"/>
              <a:t>veloz</a:t>
            </a:r>
            <a:r>
              <a:rPr lang="en-US" sz="2600" dirty="0"/>
              <a:t> de la </a:t>
            </a:r>
            <a:r>
              <a:rPr lang="en-US" sz="2600" dirty="0" err="1"/>
              <a:t>tasa</a:t>
            </a:r>
            <a:r>
              <a:rPr lang="en-US" sz="2600" dirty="0"/>
              <a:t> de </a:t>
            </a:r>
            <a:r>
              <a:rPr lang="en-US" sz="2600" dirty="0" err="1"/>
              <a:t>fecundidad</a:t>
            </a:r>
            <a:r>
              <a:rPr lang="en-US" sz="2600" dirty="0"/>
              <a:t> y </a:t>
            </a:r>
            <a:r>
              <a:rPr lang="en-US" sz="2600" dirty="0" err="1"/>
              <a:t>mortalidad</a:t>
            </a:r>
            <a:r>
              <a:rPr lang="en-US" sz="2600" dirty="0"/>
              <a:t>;</a:t>
            </a:r>
          </a:p>
          <a:p>
            <a:pPr marL="461963" lvl="1" indent="-4619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 err="1"/>
              <a:t>Ya</a:t>
            </a:r>
            <a:r>
              <a:rPr lang="en-US" sz="2600" dirty="0"/>
              <a:t> se </a:t>
            </a:r>
            <a:r>
              <a:rPr lang="en-US" sz="2600" dirty="0" err="1"/>
              <a:t>mencinó</a:t>
            </a:r>
            <a:r>
              <a:rPr lang="en-US" sz="2600" dirty="0"/>
              <a:t> </a:t>
            </a:r>
            <a:r>
              <a:rPr lang="en-US" sz="2600" dirty="0" err="1"/>
              <a:t>aquí</a:t>
            </a:r>
            <a:r>
              <a:rPr lang="en-US" sz="2600" dirty="0"/>
              <a:t>: </a:t>
            </a:r>
            <a:r>
              <a:rPr lang="en-US" sz="2600" dirty="0" err="1"/>
              <a:t>ello</a:t>
            </a:r>
            <a:r>
              <a:rPr lang="en-US" sz="2600" dirty="0"/>
              <a:t> </a:t>
            </a:r>
            <a:r>
              <a:rPr lang="en-US" sz="2600" dirty="0" err="1"/>
              <a:t>plantea</a:t>
            </a:r>
            <a:r>
              <a:rPr lang="en-US" sz="2600" dirty="0"/>
              <a:t> no </a:t>
            </a:r>
            <a:r>
              <a:rPr lang="en-US" sz="2600" dirty="0" err="1"/>
              <a:t>sólo</a:t>
            </a:r>
            <a:r>
              <a:rPr lang="en-US" sz="2600" dirty="0"/>
              <a:t> </a:t>
            </a:r>
            <a:r>
              <a:rPr lang="en-US" sz="2600" b="1" dirty="0" err="1"/>
              <a:t>desafíos</a:t>
            </a:r>
            <a:r>
              <a:rPr lang="en-US" sz="2600" dirty="0"/>
              <a:t> </a:t>
            </a:r>
            <a:r>
              <a:rPr lang="en-US" sz="2600" dirty="0" err="1"/>
              <a:t>sino</a:t>
            </a:r>
            <a:r>
              <a:rPr lang="en-US" sz="2600" dirty="0"/>
              <a:t> </a:t>
            </a:r>
            <a:r>
              <a:rPr lang="en-US" sz="2600" dirty="0" err="1"/>
              <a:t>también</a:t>
            </a:r>
            <a:r>
              <a:rPr lang="en-US" sz="2600" dirty="0"/>
              <a:t> </a:t>
            </a:r>
            <a:r>
              <a:rPr lang="en-US" sz="2600" b="1" dirty="0" err="1"/>
              <a:t>oportunidades</a:t>
            </a:r>
            <a:r>
              <a:rPr lang="en-US" sz="2600" dirty="0"/>
              <a:t>; 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8563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0" y="1915064"/>
            <a:ext cx="8850703" cy="4209691"/>
          </a:xfrm>
        </p:spPr>
        <p:txBody>
          <a:bodyPr>
            <a:normAutofit fontScale="92500" lnSpcReduction="10000"/>
          </a:bodyPr>
          <a:lstStyle/>
          <a:p>
            <a:pPr marL="461963" lvl="1" indent="-461963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La </a:t>
            </a:r>
            <a:r>
              <a:rPr lang="en-US" sz="2600" dirty="0" err="1"/>
              <a:t>dinámica</a:t>
            </a:r>
            <a:r>
              <a:rPr lang="en-US" sz="2600" dirty="0"/>
              <a:t> </a:t>
            </a:r>
            <a:r>
              <a:rPr lang="en-US" sz="2600" dirty="0" err="1"/>
              <a:t>demográfica</a:t>
            </a:r>
            <a:r>
              <a:rPr lang="en-US" sz="2600" dirty="0"/>
              <a:t> </a:t>
            </a:r>
            <a:r>
              <a:rPr lang="en-US" sz="2600" dirty="0" err="1"/>
              <a:t>tiene</a:t>
            </a:r>
            <a:r>
              <a:rPr lang="en-US" sz="2600" dirty="0"/>
              <a:t> </a:t>
            </a:r>
            <a:r>
              <a:rPr lang="en-US" sz="2600" dirty="0" err="1"/>
              <a:t>impacto</a:t>
            </a:r>
            <a:r>
              <a:rPr lang="en-US" sz="2600" dirty="0"/>
              <a:t> </a:t>
            </a:r>
            <a:r>
              <a:rPr lang="en-US" sz="2600" dirty="0" err="1"/>
              <a:t>sobre</a:t>
            </a:r>
            <a:r>
              <a:rPr lang="en-US" sz="2600" dirty="0"/>
              <a:t> </a:t>
            </a:r>
            <a:r>
              <a:rPr lang="en-US" sz="2600" dirty="0" err="1"/>
              <a:t>diferentes</a:t>
            </a:r>
            <a:r>
              <a:rPr lang="en-US" sz="2600" dirty="0"/>
              <a:t> </a:t>
            </a:r>
            <a:r>
              <a:rPr lang="en-US" sz="2600" dirty="0" err="1"/>
              <a:t>dimensiones</a:t>
            </a:r>
            <a:r>
              <a:rPr lang="en-US" sz="2600" dirty="0"/>
              <a:t> </a:t>
            </a:r>
            <a:r>
              <a:rPr lang="en-US" sz="2600" dirty="0" err="1"/>
              <a:t>económicas</a:t>
            </a:r>
            <a:r>
              <a:rPr lang="en-US" sz="2600" dirty="0"/>
              <a:t>;</a:t>
            </a:r>
          </a:p>
          <a:p>
            <a:pPr marL="461963" lvl="1" indent="-461963">
              <a:spcBef>
                <a:spcPts val="0"/>
              </a:spcBef>
              <a:spcAft>
                <a:spcPts val="1200"/>
              </a:spcAft>
            </a:pPr>
            <a:r>
              <a:rPr lang="en-US" sz="2600" dirty="0" err="1"/>
              <a:t>Cada</a:t>
            </a:r>
            <a:r>
              <a:rPr lang="en-US" sz="2600" dirty="0"/>
              <a:t> </a:t>
            </a:r>
            <a:r>
              <a:rPr lang="en-US" sz="2600" dirty="0" err="1"/>
              <a:t>grupo</a:t>
            </a:r>
            <a:r>
              <a:rPr lang="en-US" sz="2600" dirty="0"/>
              <a:t> </a:t>
            </a:r>
            <a:r>
              <a:rPr lang="en-US" sz="2600" dirty="0" err="1"/>
              <a:t>etario</a:t>
            </a:r>
            <a:r>
              <a:rPr lang="en-US" sz="2600" dirty="0"/>
              <a:t> </a:t>
            </a:r>
            <a:r>
              <a:rPr lang="en-US" sz="2600" dirty="0" err="1"/>
              <a:t>tiene</a:t>
            </a:r>
            <a:r>
              <a:rPr lang="en-US" sz="2600" dirty="0"/>
              <a:t> </a:t>
            </a:r>
            <a:r>
              <a:rPr lang="en-US" sz="2600" dirty="0" err="1"/>
              <a:t>distintos</a:t>
            </a:r>
            <a:r>
              <a:rPr lang="en-US" sz="2600" dirty="0"/>
              <a:t> </a:t>
            </a:r>
            <a:r>
              <a:rPr lang="en-US" sz="2600" dirty="0" err="1"/>
              <a:t>niveles</a:t>
            </a:r>
            <a:r>
              <a:rPr lang="en-US" sz="2600" dirty="0"/>
              <a:t> de </a:t>
            </a:r>
            <a:r>
              <a:rPr lang="en-US" sz="2600" dirty="0" err="1"/>
              <a:t>ingresos</a:t>
            </a:r>
            <a:r>
              <a:rPr lang="en-US" sz="2600" dirty="0"/>
              <a:t> y </a:t>
            </a:r>
            <a:r>
              <a:rPr lang="en-US" sz="2600" dirty="0" err="1"/>
              <a:t>consumo</a:t>
            </a:r>
            <a:r>
              <a:rPr lang="en-US" sz="2600" dirty="0"/>
              <a:t> (</a:t>
            </a:r>
            <a:r>
              <a:rPr lang="en-US" sz="2600" dirty="0" err="1"/>
              <a:t>déficit</a:t>
            </a:r>
            <a:r>
              <a:rPr lang="en-US" sz="2600" dirty="0"/>
              <a:t>/</a:t>
            </a:r>
            <a:r>
              <a:rPr lang="en-US" sz="2600" dirty="0" err="1"/>
              <a:t>superávit</a:t>
            </a:r>
            <a:r>
              <a:rPr lang="en-US" sz="2600" dirty="0"/>
              <a:t>);</a:t>
            </a:r>
          </a:p>
          <a:p>
            <a:pPr marL="461963" lvl="1" indent="-461963">
              <a:spcBef>
                <a:spcPts val="0"/>
              </a:spcBef>
              <a:spcAft>
                <a:spcPts val="1200"/>
              </a:spcAft>
            </a:pPr>
            <a:r>
              <a:rPr lang="en-US" sz="2600" dirty="0" err="1"/>
              <a:t>Cambios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la </a:t>
            </a:r>
            <a:r>
              <a:rPr lang="en-US" sz="2600" dirty="0" err="1"/>
              <a:t>estructura</a:t>
            </a:r>
            <a:r>
              <a:rPr lang="en-US" sz="2600" dirty="0"/>
              <a:t> </a:t>
            </a:r>
            <a:r>
              <a:rPr lang="en-US" sz="2600" dirty="0" err="1"/>
              <a:t>etaria</a:t>
            </a:r>
            <a:r>
              <a:rPr lang="en-US" sz="2600" dirty="0"/>
              <a:t> </a:t>
            </a:r>
            <a:r>
              <a:rPr lang="en-US" sz="2600" dirty="0" err="1"/>
              <a:t>implica</a:t>
            </a:r>
            <a:r>
              <a:rPr lang="en-US" sz="2600" dirty="0"/>
              <a:t> </a:t>
            </a:r>
            <a:r>
              <a:rPr lang="en-US" sz="2600" dirty="0" err="1"/>
              <a:t>cambios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: </a:t>
            </a:r>
          </a:p>
          <a:p>
            <a:pPr marL="919163" lvl="2" indent="-461963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El deficit global del </a:t>
            </a:r>
            <a:r>
              <a:rPr lang="en-US" sz="2600" dirty="0" err="1"/>
              <a:t>ciclo</a:t>
            </a:r>
            <a:r>
              <a:rPr lang="en-US" sz="2600" dirty="0"/>
              <a:t> de </a:t>
            </a:r>
            <a:r>
              <a:rPr lang="en-US" sz="2600" dirty="0" err="1"/>
              <a:t>vida</a:t>
            </a:r>
            <a:r>
              <a:rPr lang="en-US" sz="2600" dirty="0"/>
              <a:t> y las </a:t>
            </a:r>
            <a:r>
              <a:rPr lang="en-US" sz="2600" dirty="0" err="1"/>
              <a:t>necesidades</a:t>
            </a:r>
            <a:r>
              <a:rPr lang="en-US" sz="2600" dirty="0"/>
              <a:t> de </a:t>
            </a:r>
            <a:r>
              <a:rPr lang="en-US" sz="2600" dirty="0" err="1"/>
              <a:t>transferencias</a:t>
            </a:r>
            <a:r>
              <a:rPr lang="en-US" sz="2600" dirty="0"/>
              <a:t>;</a:t>
            </a:r>
          </a:p>
          <a:p>
            <a:pPr marL="919163" lvl="2" indent="-461963">
              <a:spcBef>
                <a:spcPts val="0"/>
              </a:spcBef>
              <a:spcAft>
                <a:spcPts val="1200"/>
              </a:spcAft>
            </a:pPr>
            <a:r>
              <a:rPr lang="en-US" sz="2600" dirty="0" err="1"/>
              <a:t>Tama</a:t>
            </a:r>
            <a:r>
              <a:rPr lang="es-AR" sz="2600" dirty="0" err="1"/>
              <a:t>ño</a:t>
            </a:r>
            <a:r>
              <a:rPr lang="es-AR" sz="2600" dirty="0"/>
              <a:t> de la fuerza de trabajo y capacidad de ahorro doméstico (inversión);</a:t>
            </a:r>
          </a:p>
          <a:p>
            <a:pPr marL="461963" lvl="1" indent="-461963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Las </a:t>
            </a:r>
            <a:r>
              <a:rPr lang="en-US" sz="2600" dirty="0" err="1"/>
              <a:t>estimaciones</a:t>
            </a:r>
            <a:r>
              <a:rPr lang="en-US" sz="2600" dirty="0"/>
              <a:t> NTA son un </a:t>
            </a:r>
            <a:r>
              <a:rPr lang="en-US" sz="2600" dirty="0" err="1"/>
              <a:t>instrumento</a:t>
            </a:r>
            <a:r>
              <a:rPr lang="en-US" sz="2600" dirty="0"/>
              <a:t> para </a:t>
            </a:r>
            <a:r>
              <a:rPr lang="en-US" sz="2600" dirty="0" err="1"/>
              <a:t>entender</a:t>
            </a:r>
            <a:r>
              <a:rPr lang="en-US" sz="2600" dirty="0"/>
              <a:t> </a:t>
            </a:r>
            <a:r>
              <a:rPr lang="en-US" sz="2600" dirty="0" err="1"/>
              <a:t>estos</a:t>
            </a:r>
            <a:r>
              <a:rPr lang="en-US" sz="2600" dirty="0"/>
              <a:t> </a:t>
            </a:r>
            <a:r>
              <a:rPr lang="en-US" sz="2600" dirty="0" err="1"/>
              <a:t>impactos</a:t>
            </a:r>
            <a:r>
              <a:rPr lang="en-US" sz="2600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7D2BF3C-DC19-443D-9592-8DC87C453E61}"/>
              </a:ext>
            </a:extLst>
          </p:cNvPr>
          <p:cNvSpPr txBox="1">
            <a:spLocks/>
          </p:cNvSpPr>
          <p:nvPr/>
        </p:nvSpPr>
        <p:spPr>
          <a:xfrm>
            <a:off x="575187" y="4768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>
                <a:solidFill>
                  <a:srgbClr val="0070C0"/>
                </a:solidFill>
              </a:rPr>
              <a:t>Por qué usamos NTA?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756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504" y="476863"/>
            <a:ext cx="8368495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NTA </a:t>
            </a:r>
            <a:r>
              <a:rPr lang="en-US" sz="3600" b="1" dirty="0" err="1">
                <a:solidFill>
                  <a:srgbClr val="0070C0"/>
                </a:solidFill>
              </a:rPr>
              <a:t>como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instrumento</a:t>
            </a:r>
            <a:r>
              <a:rPr lang="en-US" sz="3600" b="1" dirty="0">
                <a:solidFill>
                  <a:srgbClr val="0070C0"/>
                </a:solidFill>
              </a:rPr>
              <a:t> para el </a:t>
            </a:r>
            <a:r>
              <a:rPr lang="en-US" sz="3600" b="1" dirty="0" err="1">
                <a:solidFill>
                  <a:srgbClr val="0070C0"/>
                </a:solidFill>
              </a:rPr>
              <a:t>análisis</a:t>
            </a:r>
            <a:r>
              <a:rPr lang="en-US" sz="3600" b="1" dirty="0">
                <a:solidFill>
                  <a:srgbClr val="0070C0"/>
                </a:solidFill>
              </a:rPr>
              <a:t>. </a:t>
            </a:r>
            <a:r>
              <a:rPr lang="en-US" sz="3600" b="1" dirty="0" err="1">
                <a:solidFill>
                  <a:srgbClr val="0070C0"/>
                </a:solidFill>
              </a:rPr>
              <a:t>Permite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comparar</a:t>
            </a:r>
            <a:r>
              <a:rPr lang="en-US" sz="3600" b="1" dirty="0">
                <a:solidFill>
                  <a:srgbClr val="0070C0"/>
                </a:solidFill>
              </a:rPr>
              <a:t>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3 Gráfico">
            <a:extLst>
              <a:ext uri="{FF2B5EF4-FFF2-40B4-BE49-F238E27FC236}">
                <a16:creationId xmlns:a16="http://schemas.microsoft.com/office/drawing/2014/main" id="{F5B84ABB-B060-4326-9176-467C24BDF1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456182"/>
              </p:ext>
            </p:extLst>
          </p:nvPr>
        </p:nvGraphicFramePr>
        <p:xfrm>
          <a:off x="4431773" y="1784493"/>
          <a:ext cx="3874211" cy="2264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4 Gráfico">
            <a:extLst>
              <a:ext uri="{FF2B5EF4-FFF2-40B4-BE49-F238E27FC236}">
                <a16:creationId xmlns:a16="http://schemas.microsoft.com/office/drawing/2014/main" id="{FC1293EF-74FD-49D4-9E80-FB2DDE6244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523134"/>
              </p:ext>
            </p:extLst>
          </p:nvPr>
        </p:nvGraphicFramePr>
        <p:xfrm>
          <a:off x="128446" y="1784492"/>
          <a:ext cx="3874211" cy="2192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4717910-3C3E-42D4-A5A6-81625E6CF7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88859"/>
              </p:ext>
            </p:extLst>
          </p:nvPr>
        </p:nvGraphicFramePr>
        <p:xfrm>
          <a:off x="128446" y="3872772"/>
          <a:ext cx="4123514" cy="2415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6DDA18D-ED6B-403F-B4FD-A8ABA1173C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727313"/>
              </p:ext>
            </p:extLst>
          </p:nvPr>
        </p:nvGraphicFramePr>
        <p:xfrm>
          <a:off x="4431774" y="3873261"/>
          <a:ext cx="3916578" cy="241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DD9B762-6C1D-459C-9F03-C8C001FBA675}"/>
              </a:ext>
            </a:extLst>
          </p:cNvPr>
          <p:cNvSpPr txBox="1"/>
          <p:nvPr/>
        </p:nvSpPr>
        <p:spPr>
          <a:xfrm>
            <a:off x="775504" y="6410739"/>
            <a:ext cx="8368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Fuente: Argentina-Comelatto (2015); Uruguay - </a:t>
            </a:r>
            <a:r>
              <a:rPr lang="en-US" sz="1400" b="1" dirty="0" err="1">
                <a:solidFill>
                  <a:schemeClr val="bg1"/>
                </a:solidFill>
              </a:rPr>
              <a:t>Buchelli</a:t>
            </a:r>
            <a:r>
              <a:rPr lang="en-US" sz="1400" b="1" dirty="0">
                <a:solidFill>
                  <a:schemeClr val="bg1"/>
                </a:solidFill>
              </a:rPr>
              <a:t> y Troiano (2016); resto de </a:t>
            </a:r>
            <a:r>
              <a:rPr lang="en-US" sz="1400" b="1" dirty="0" err="1">
                <a:solidFill>
                  <a:schemeClr val="bg1"/>
                </a:solidFill>
              </a:rPr>
              <a:t>países</a:t>
            </a:r>
            <a:r>
              <a:rPr lang="en-US" sz="1400" b="1" dirty="0">
                <a:solidFill>
                  <a:schemeClr val="bg1"/>
                </a:solidFill>
              </a:rPr>
              <a:t> NTA Project</a:t>
            </a:r>
          </a:p>
        </p:txBody>
      </p:sp>
    </p:spTree>
    <p:extLst>
      <p:ext uri="{BB962C8B-B14F-4D97-AF65-F5344CB8AC3E}">
        <p14:creationId xmlns:p14="http://schemas.microsoft.com/office/powerpoint/2010/main" val="142098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87" y="224287"/>
            <a:ext cx="8229600" cy="1395576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Algunas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aplicaciones</a:t>
            </a:r>
            <a:r>
              <a:rPr lang="en-US" sz="3600" b="1" dirty="0">
                <a:solidFill>
                  <a:srgbClr val="0070C0"/>
                </a:solidFill>
              </a:rPr>
              <a:t>. </a:t>
            </a:r>
            <a:r>
              <a:rPr lang="en-US" sz="3600" b="1" dirty="0" err="1">
                <a:solidFill>
                  <a:srgbClr val="0070C0"/>
                </a:solidFill>
              </a:rPr>
              <a:t>Impacto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demográfico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sobre</a:t>
            </a:r>
            <a:r>
              <a:rPr lang="en-US" sz="3600" b="1" dirty="0">
                <a:solidFill>
                  <a:srgbClr val="0070C0"/>
                </a:solidFill>
              </a:rPr>
              <a:t> el </a:t>
            </a:r>
            <a:r>
              <a:rPr lang="en-US" sz="3600" b="1" dirty="0" err="1">
                <a:solidFill>
                  <a:srgbClr val="0070C0"/>
                </a:solidFill>
              </a:rPr>
              <a:t>gasto</a:t>
            </a:r>
            <a:r>
              <a:rPr lang="en-US" sz="3600" b="1" dirty="0">
                <a:solidFill>
                  <a:srgbClr val="0070C0"/>
                </a:solidFill>
              </a:rPr>
              <a:t> social (</a:t>
            </a:r>
            <a:r>
              <a:rPr lang="en-US" sz="3600" b="1" dirty="0" err="1">
                <a:solidFill>
                  <a:srgbClr val="0070C0"/>
                </a:solidFill>
              </a:rPr>
              <a:t>consumo</a:t>
            </a:r>
            <a:r>
              <a:rPr lang="en-US" sz="3600" b="1" dirty="0">
                <a:solidFill>
                  <a:srgbClr val="0070C0"/>
                </a:solidFill>
              </a:rPr>
              <a:t> y </a:t>
            </a:r>
            <a:r>
              <a:rPr lang="en-US" sz="3600" b="1" dirty="0" err="1">
                <a:solidFill>
                  <a:srgbClr val="0070C0"/>
                </a:solidFill>
              </a:rPr>
              <a:t>transferencias</a:t>
            </a:r>
            <a:r>
              <a:rPr lang="en-US" sz="3600" b="1" dirty="0">
                <a:solidFill>
                  <a:srgbClr val="0070C0"/>
                </a:solidFill>
              </a:rPr>
              <a:t>)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50F3170-7B14-48F9-9649-0235521BBA0A}"/>
                  </a:ext>
                </a:extLst>
              </p:cNvPr>
              <p:cNvSpPr/>
              <p:nvPr/>
            </p:nvSpPr>
            <p:spPr>
              <a:xfrm>
                <a:off x="111424" y="2740645"/>
                <a:ext cx="5414496" cy="1641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𝐺𝑆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𝑃𝐵𝐼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𝑃𝐼𝐵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sz="240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sz="240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𝑓𝑙</m:t>
                                          </m:r>
                                          <m:r>
                                            <a:rPr lang="en-US" sz="240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𝑓𝑙</m:t>
                                          </m:r>
                                          <m:r>
                                            <a:rPr lang="en-US" sz="240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acc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50F3170-7B14-48F9-9649-0235521BBA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24" y="2740645"/>
                <a:ext cx="5414496" cy="16419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AF587128-14C3-4BB1-BD29-E01FD8CC14EB}"/>
              </a:ext>
            </a:extLst>
          </p:cNvPr>
          <p:cNvSpPr/>
          <p:nvPr/>
        </p:nvSpPr>
        <p:spPr>
          <a:xfrm>
            <a:off x="2750716" y="2733410"/>
            <a:ext cx="894485" cy="7577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330DC6-CA09-4F92-BC64-BC2FEE660174}"/>
              </a:ext>
            </a:extLst>
          </p:cNvPr>
          <p:cNvSpPr/>
          <p:nvPr/>
        </p:nvSpPr>
        <p:spPr>
          <a:xfrm>
            <a:off x="1620283" y="3539077"/>
            <a:ext cx="3015517" cy="94610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B40D1325-8835-4E8B-9263-9167E7CCBE12}"/>
              </a:ext>
            </a:extLst>
          </p:cNvPr>
          <p:cNvCxnSpPr>
            <a:cxnSpLocks/>
            <a:stCxn id="7" idx="0"/>
            <a:endCxn id="11" idx="1"/>
          </p:cNvCxnSpPr>
          <p:nvPr/>
        </p:nvCxnSpPr>
        <p:spPr>
          <a:xfrm rot="5400000" flipH="1" flipV="1">
            <a:off x="4087990" y="1590287"/>
            <a:ext cx="253093" cy="2033155"/>
          </a:xfrm>
          <a:prstGeom prst="bentConnector2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8F049F4D-BBD0-4574-82A2-4BDCACA708F1}"/>
              </a:ext>
            </a:extLst>
          </p:cNvPr>
          <p:cNvCxnSpPr>
            <a:cxnSpLocks/>
            <a:stCxn id="8" idx="2"/>
            <a:endCxn id="12" idx="1"/>
          </p:cNvCxnSpPr>
          <p:nvPr/>
        </p:nvCxnSpPr>
        <p:spPr>
          <a:xfrm rot="16200000" flipH="1">
            <a:off x="4206201" y="3407020"/>
            <a:ext cx="351565" cy="2507883"/>
          </a:xfrm>
          <a:prstGeom prst="bentConnector2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C19D122-4761-40E1-AC37-D1321F4D6381}"/>
              </a:ext>
            </a:extLst>
          </p:cNvPr>
          <p:cNvSpPr txBox="1"/>
          <p:nvPr/>
        </p:nvSpPr>
        <p:spPr>
          <a:xfrm>
            <a:off x="5231114" y="2064818"/>
            <a:ext cx="3262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Beneficio</a:t>
            </a:r>
            <a:r>
              <a:rPr lang="en-US" sz="2400" dirty="0"/>
              <a:t> </a:t>
            </a:r>
            <a:r>
              <a:rPr lang="en-US" sz="2400" dirty="0" err="1"/>
              <a:t>promedio</a:t>
            </a:r>
            <a:r>
              <a:rPr lang="en-US" sz="2400" dirty="0"/>
              <a:t> del </a:t>
            </a:r>
            <a:r>
              <a:rPr lang="en-US" sz="2400" dirty="0" err="1"/>
              <a:t>individuo</a:t>
            </a:r>
            <a:r>
              <a:rPr lang="en-US" sz="2400" dirty="0"/>
              <a:t> de </a:t>
            </a:r>
            <a:r>
              <a:rPr lang="en-US" sz="2400" dirty="0" err="1"/>
              <a:t>edad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A352E4-96ED-411A-8825-99541899B8A2}"/>
              </a:ext>
            </a:extLst>
          </p:cNvPr>
          <p:cNvSpPr txBox="1"/>
          <p:nvPr/>
        </p:nvSpPr>
        <p:spPr>
          <a:xfrm>
            <a:off x="5635925" y="4421246"/>
            <a:ext cx="279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Producto</a:t>
            </a:r>
            <a:r>
              <a:rPr lang="en-US" sz="2400" dirty="0"/>
              <a:t> medio del </a:t>
            </a:r>
            <a:r>
              <a:rPr lang="en-US" sz="2400" dirty="0" err="1"/>
              <a:t>individuo</a:t>
            </a:r>
            <a:r>
              <a:rPr lang="en-US" sz="2400" dirty="0"/>
              <a:t> de </a:t>
            </a:r>
            <a:r>
              <a:rPr lang="en-US" sz="2400" dirty="0" err="1"/>
              <a:t>edad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33BF464-D4BE-4571-B1BC-999BA29AABCE}"/>
                  </a:ext>
                </a:extLst>
              </p:cNvPr>
              <p:cNvSpPr/>
              <p:nvPr/>
            </p:nvSpPr>
            <p:spPr>
              <a:xfrm>
                <a:off x="111424" y="5352455"/>
                <a:ext cx="3279958" cy="900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𝐺𝑆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𝐺𝑆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𝑁𝐵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𝑁𝐵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33BF464-D4BE-4571-B1BC-999BA29AAB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24" y="5352455"/>
                <a:ext cx="3279958" cy="900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7C5F106-81C6-4164-82CD-6A5CAE48A434}"/>
              </a:ext>
            </a:extLst>
          </p:cNvPr>
          <p:cNvCxnSpPr>
            <a:stCxn id="14" idx="3"/>
          </p:cNvCxnSpPr>
          <p:nvPr/>
        </p:nvCxnSpPr>
        <p:spPr>
          <a:xfrm>
            <a:off x="3391382" y="5802611"/>
            <a:ext cx="1400537" cy="788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C940FE1-C49F-4201-9CDA-D0F02FC5F2C3}"/>
              </a:ext>
            </a:extLst>
          </p:cNvPr>
          <p:cNvSpPr txBox="1"/>
          <p:nvPr/>
        </p:nvSpPr>
        <p:spPr>
          <a:xfrm>
            <a:off x="4908649" y="5352455"/>
            <a:ext cx="3679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Beneficio</a:t>
            </a:r>
            <a:r>
              <a:rPr lang="en-US" sz="2400" dirty="0"/>
              <a:t> por </a:t>
            </a:r>
            <a:r>
              <a:rPr lang="en-US" sz="2400" dirty="0" err="1"/>
              <a:t>beneficiario</a:t>
            </a:r>
            <a:r>
              <a:rPr lang="en-US" sz="2400" dirty="0"/>
              <a:t> y </a:t>
            </a:r>
            <a:r>
              <a:rPr lang="en-US" sz="2400" dirty="0" err="1"/>
              <a:t>Cobertura</a:t>
            </a:r>
            <a:endParaRPr lang="en-US" sz="2400" i="1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0B44C58-7388-44B9-B295-84ECA8BA8453}"/>
              </a:ext>
            </a:extLst>
          </p:cNvPr>
          <p:cNvCxnSpPr>
            <a:cxnSpLocks/>
          </p:cNvCxnSpPr>
          <p:nvPr/>
        </p:nvCxnSpPr>
        <p:spPr>
          <a:xfrm flipH="1">
            <a:off x="730163" y="3345084"/>
            <a:ext cx="2020554" cy="2007371"/>
          </a:xfrm>
          <a:prstGeom prst="straightConnector1">
            <a:avLst/>
          </a:prstGeom>
          <a:ln w="15875">
            <a:solidFill>
              <a:schemeClr val="tx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08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  <p:bldP spid="12" grpId="0"/>
      <p:bldP spid="14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12605"/>
              </p:ext>
            </p:extLst>
          </p:nvPr>
        </p:nvGraphicFramePr>
        <p:xfrm>
          <a:off x="354330" y="1828800"/>
          <a:ext cx="8450457" cy="4274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1FE7B00C-9CDF-4390-B8A2-6707FCAB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001"/>
            <a:ext cx="9144000" cy="72537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Uruguay: </a:t>
            </a:r>
            <a:r>
              <a:rPr lang="en-US" sz="3600" b="1" dirty="0" err="1">
                <a:solidFill>
                  <a:srgbClr val="0070C0"/>
                </a:solidFill>
              </a:rPr>
              <a:t>gasto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en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pensiones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75C014-0081-4718-AC4E-BA6B6DD07FE1}"/>
              </a:ext>
            </a:extLst>
          </p:cNvPr>
          <p:cNvSpPr txBox="1"/>
          <p:nvPr/>
        </p:nvSpPr>
        <p:spPr>
          <a:xfrm>
            <a:off x="735496" y="6400800"/>
            <a:ext cx="332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Fuente: Rofman y Apella (2016)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838D788-F1F0-4500-8957-9F878339B531}"/>
                  </a:ext>
                </a:extLst>
              </p:cNvPr>
              <p:cNvSpPr/>
              <p:nvPr/>
            </p:nvSpPr>
            <p:spPr>
              <a:xfrm>
                <a:off x="993914" y="1083363"/>
                <a:ext cx="4800599" cy="13837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𝐺𝑆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𝑃𝐵𝐼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𝑃𝐼𝐵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sz="200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sz="200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𝑓𝑙</m:t>
                                          </m:r>
                                          <m:r>
                                            <a:rPr lang="en-US" sz="200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𝑓𝑙</m:t>
                                          </m:r>
                                          <m:r>
                                            <a:rPr lang="en-US" sz="200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acc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838D788-F1F0-4500-8957-9F878339B5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914" y="1083363"/>
                <a:ext cx="4800599" cy="13837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0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609760"/>
              </p:ext>
            </p:extLst>
          </p:nvPr>
        </p:nvGraphicFramePr>
        <p:xfrm>
          <a:off x="354330" y="1828800"/>
          <a:ext cx="8450457" cy="4274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9574567-D06F-4074-B6DC-70556837CC7D}"/>
              </a:ext>
            </a:extLst>
          </p:cNvPr>
          <p:cNvSpPr/>
          <p:nvPr/>
        </p:nvSpPr>
        <p:spPr>
          <a:xfrm>
            <a:off x="5067177" y="784239"/>
            <a:ext cx="1085850" cy="10445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FE7B00C-9CDF-4390-B8A2-6707FCAB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7232"/>
            <a:ext cx="9144000" cy="72537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Uruguay: </a:t>
            </a:r>
            <a:r>
              <a:rPr lang="en-US" sz="3600" b="1" dirty="0" err="1">
                <a:solidFill>
                  <a:srgbClr val="0070C0"/>
                </a:solidFill>
              </a:rPr>
              <a:t>gasto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en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pensiones</a:t>
            </a:r>
            <a:r>
              <a:rPr lang="en-US" sz="3600" b="1" dirty="0">
                <a:solidFill>
                  <a:srgbClr val="0070C0"/>
                </a:solidFill>
              </a:rPr>
              <a:t>: </a:t>
            </a:r>
            <a:r>
              <a:rPr lang="en-US" sz="3600" b="1" dirty="0" err="1">
                <a:solidFill>
                  <a:srgbClr val="0070C0"/>
                </a:solidFill>
              </a:rPr>
              <a:t>aumento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en</a:t>
            </a:r>
            <a:r>
              <a:rPr lang="en-US" sz="3600" b="1" dirty="0">
                <a:solidFill>
                  <a:srgbClr val="0070C0"/>
                </a:solidFill>
              </a:rPr>
              <a:t> la </a:t>
            </a:r>
            <a:r>
              <a:rPr lang="en-US" sz="3600" b="1" dirty="0" err="1">
                <a:solidFill>
                  <a:srgbClr val="0070C0"/>
                </a:solidFill>
              </a:rPr>
              <a:t>edad</a:t>
            </a:r>
            <a:r>
              <a:rPr lang="en-US" sz="3600" b="1" dirty="0">
                <a:solidFill>
                  <a:srgbClr val="0070C0"/>
                </a:solidFill>
              </a:rPr>
              <a:t> de </a:t>
            </a:r>
            <a:r>
              <a:rPr lang="en-US" sz="3600" b="1" dirty="0" err="1">
                <a:solidFill>
                  <a:srgbClr val="0070C0"/>
                </a:solidFill>
              </a:rPr>
              <a:t>retiro</a:t>
            </a:r>
            <a:endParaRPr lang="en-US" sz="3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3F099EA-0DAB-4A32-97BB-559306937ED7}"/>
                  </a:ext>
                </a:extLst>
              </p:cNvPr>
              <p:cNvSpPr/>
              <p:nvPr/>
            </p:nvSpPr>
            <p:spPr>
              <a:xfrm>
                <a:off x="2914650" y="871494"/>
                <a:ext cx="4526280" cy="1395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𝐺𝑆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𝐺𝑆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𝑁𝐵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𝑁𝐵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br>
                  <a:rPr lang="en-US" sz="3200" i="1" dirty="0">
                    <a:latin typeface="Cambria Math" panose="02040503050406030204" pitchFamily="18" charset="0"/>
                  </a:rPr>
                </a:br>
                <a:endParaRPr lang="en-US" sz="32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3F099EA-0DAB-4A32-97BB-559306937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650" y="871494"/>
                <a:ext cx="4526280" cy="13958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E592CC2E-2866-4295-8428-C4E582457516}"/>
              </a:ext>
            </a:extLst>
          </p:cNvPr>
          <p:cNvSpPr/>
          <p:nvPr/>
        </p:nvSpPr>
        <p:spPr>
          <a:xfrm>
            <a:off x="719546" y="6409972"/>
            <a:ext cx="3192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Fuente: Rofman y Apella (2016)</a:t>
            </a:r>
          </a:p>
        </p:txBody>
      </p:sp>
    </p:spTree>
    <p:extLst>
      <p:ext uri="{BB962C8B-B14F-4D97-AF65-F5344CB8AC3E}">
        <p14:creationId xmlns:p14="http://schemas.microsoft.com/office/powerpoint/2010/main" val="305939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9574567-D06F-4074-B6DC-70556837CC7D}"/>
              </a:ext>
            </a:extLst>
          </p:cNvPr>
          <p:cNvSpPr/>
          <p:nvPr/>
        </p:nvSpPr>
        <p:spPr>
          <a:xfrm>
            <a:off x="6758817" y="784239"/>
            <a:ext cx="1085850" cy="10445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FE7B00C-9CDF-4390-B8A2-6707FCAB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430" y="97581"/>
            <a:ext cx="9144000" cy="93111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Uruguay: </a:t>
            </a:r>
            <a:r>
              <a:rPr lang="en-US" sz="3600" b="1" dirty="0" err="1">
                <a:solidFill>
                  <a:srgbClr val="0070C0"/>
                </a:solidFill>
              </a:rPr>
              <a:t>gasto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público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en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educación</a:t>
            </a:r>
            <a:r>
              <a:rPr lang="en-US" sz="3600" b="1" dirty="0">
                <a:solidFill>
                  <a:srgbClr val="0070C0"/>
                </a:solidFill>
              </a:rPr>
              <a:t>: </a:t>
            </a:r>
            <a:r>
              <a:rPr lang="en-US" sz="3600" b="1" dirty="0" err="1">
                <a:solidFill>
                  <a:srgbClr val="0070C0"/>
                </a:solidFill>
              </a:rPr>
              <a:t>aumento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cobertura</a:t>
            </a:r>
            <a:r>
              <a:rPr lang="en-US" sz="3600" b="1" dirty="0">
                <a:solidFill>
                  <a:srgbClr val="0070C0"/>
                </a:solidFill>
              </a:rPr>
              <a:t> e </a:t>
            </a:r>
            <a:r>
              <a:rPr lang="en-US" sz="3600" b="1" dirty="0" err="1">
                <a:solidFill>
                  <a:srgbClr val="0070C0"/>
                </a:solidFill>
              </a:rPr>
              <a:t>inversión</a:t>
            </a:r>
            <a:r>
              <a:rPr lang="en-US" sz="3600" b="1" dirty="0">
                <a:solidFill>
                  <a:srgbClr val="0070C0"/>
                </a:solidFill>
              </a:rPr>
              <a:t> por </a:t>
            </a:r>
            <a:r>
              <a:rPr lang="en-US" sz="3600" b="1" dirty="0" err="1">
                <a:solidFill>
                  <a:srgbClr val="0070C0"/>
                </a:solidFill>
              </a:rPr>
              <a:t>estudiante</a:t>
            </a:r>
            <a:endParaRPr lang="en-US" sz="3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3F099EA-0DAB-4A32-97BB-559306937ED7}"/>
                  </a:ext>
                </a:extLst>
              </p:cNvPr>
              <p:cNvSpPr/>
              <p:nvPr/>
            </p:nvSpPr>
            <p:spPr>
              <a:xfrm>
                <a:off x="4569972" y="928816"/>
                <a:ext cx="4526280" cy="1395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𝐺𝑆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𝐺𝑆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𝑁𝐵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𝑁𝐵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br>
                  <a:rPr lang="en-US" sz="3200" i="1" dirty="0">
                    <a:latin typeface="Cambria Math" panose="02040503050406030204" pitchFamily="18" charset="0"/>
                  </a:rPr>
                </a:br>
                <a:endParaRPr lang="en-US" sz="32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3F099EA-0DAB-4A32-97BB-559306937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972" y="928816"/>
                <a:ext cx="4526280" cy="13958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190EA9E5-755C-4CF0-936F-8C10AF68DF59}"/>
              </a:ext>
            </a:extLst>
          </p:cNvPr>
          <p:cNvSpPr/>
          <p:nvPr/>
        </p:nvSpPr>
        <p:spPr>
          <a:xfrm>
            <a:off x="5672967" y="784239"/>
            <a:ext cx="1085850" cy="10445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1EC8D94-EC73-4F58-8044-074DDE5C69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169020"/>
              </p:ext>
            </p:extLst>
          </p:nvPr>
        </p:nvGraphicFramePr>
        <p:xfrm>
          <a:off x="114300" y="1863090"/>
          <a:ext cx="8835390" cy="4411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84C869BD-E2C0-4C84-B0FD-8266B8FADFCC}"/>
              </a:ext>
            </a:extLst>
          </p:cNvPr>
          <p:cNvSpPr/>
          <p:nvPr/>
        </p:nvSpPr>
        <p:spPr>
          <a:xfrm>
            <a:off x="719546" y="6409972"/>
            <a:ext cx="4250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Fuente: Rofman, Amarante y Apella (2016)</a:t>
            </a:r>
          </a:p>
        </p:txBody>
      </p:sp>
    </p:spTree>
    <p:extLst>
      <p:ext uri="{BB962C8B-B14F-4D97-AF65-F5344CB8AC3E}">
        <p14:creationId xmlns:p14="http://schemas.microsoft.com/office/powerpoint/2010/main" val="373674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8" grpId="0" animBg="1"/>
      <p:bldGraphic spid="11" grpId="0" uiExpand="1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719D-150F-4892-AF59-1B484ED9E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6484"/>
            <a:ext cx="9041130" cy="7098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Chile: </a:t>
            </a:r>
            <a:r>
              <a:rPr lang="en-US" sz="3200" b="1" dirty="0" err="1">
                <a:solidFill>
                  <a:srgbClr val="0070C0"/>
                </a:solidFill>
              </a:rPr>
              <a:t>también</a:t>
            </a:r>
            <a:r>
              <a:rPr lang="en-US" sz="3200" b="1" dirty="0">
                <a:solidFill>
                  <a:srgbClr val="0070C0"/>
                </a:solidFill>
              </a:rPr>
              <a:t> es possible </a:t>
            </a:r>
            <a:r>
              <a:rPr lang="en-US" sz="3200" b="1" dirty="0" err="1">
                <a:solidFill>
                  <a:srgbClr val="0070C0"/>
                </a:solidFill>
              </a:rPr>
              <a:t>trabajar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sobre</a:t>
            </a:r>
            <a:r>
              <a:rPr lang="en-US" sz="3200" b="1" dirty="0">
                <a:solidFill>
                  <a:srgbClr val="0070C0"/>
                </a:solidFill>
              </a:rPr>
              <a:t> el </a:t>
            </a:r>
            <a:r>
              <a:rPr lang="en-US" sz="3200" b="1" dirty="0" err="1">
                <a:solidFill>
                  <a:srgbClr val="0070C0"/>
                </a:solidFill>
              </a:rPr>
              <a:t>denominador</a:t>
            </a:r>
            <a:r>
              <a:rPr lang="en-US" sz="3200" b="1" dirty="0">
                <a:solidFill>
                  <a:srgbClr val="0070C0"/>
                </a:solidFill>
              </a:rPr>
              <a:t>: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3FCDE-3600-43F8-98E8-BA107C6D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3E7-1567-468F-9C51-5B146390A00B}" type="slidenum">
              <a:rPr lang="x-none" smtClean="0"/>
              <a:pPr/>
              <a:t>9</a:t>
            </a:fld>
            <a:endParaRPr lang="x-none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9804079"/>
              </p:ext>
            </p:extLst>
          </p:nvPr>
        </p:nvGraphicFramePr>
        <p:xfrm>
          <a:off x="182880" y="1885950"/>
          <a:ext cx="8732520" cy="4320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DEB2A92-A89E-4860-B7D7-A02C0135BF67}"/>
                  </a:ext>
                </a:extLst>
              </p:cNvPr>
              <p:cNvSpPr/>
              <p:nvPr/>
            </p:nvSpPr>
            <p:spPr>
              <a:xfrm>
                <a:off x="2263775" y="742951"/>
                <a:ext cx="6190862" cy="10030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/>
                      <m:e>
                        <m:acc>
                          <m:accPr>
                            <m:chr m:val="̅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𝑃𝐼𝐵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  <m:r>
                                      <a:rPr lang="en-US" sz="320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320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  <m:r>
                                      <a:rPr lang="en-US" sz="320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𝑓𝑙</m:t>
                                    </m:r>
                                    <m:r>
                                      <a:rPr lang="en-US" sz="320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320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𝑓𝑙</m:t>
                                    </m:r>
                                    <m:r>
                                      <a:rPr lang="en-US" sz="320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den>
                            </m:f>
                          </m:e>
                        </m:acc>
                        <m:r>
                          <a:rPr lang="en-US" sz="320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DEB2A92-A89E-4860-B7D7-A02C0135BF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775" y="742951"/>
                <a:ext cx="6190862" cy="10030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1E108BC1-3E8E-4A28-8D70-DD03DE27A6DE}"/>
              </a:ext>
            </a:extLst>
          </p:cNvPr>
          <p:cNvSpPr/>
          <p:nvPr/>
        </p:nvSpPr>
        <p:spPr>
          <a:xfrm>
            <a:off x="5863590" y="771437"/>
            <a:ext cx="1177289" cy="10445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157D5A-C520-4C5A-BE64-215B22DD1DCD}"/>
              </a:ext>
            </a:extLst>
          </p:cNvPr>
          <p:cNvSpPr/>
          <p:nvPr/>
        </p:nvSpPr>
        <p:spPr>
          <a:xfrm>
            <a:off x="719546" y="6409972"/>
            <a:ext cx="3428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Fuente: Apella et al. (</a:t>
            </a:r>
            <a:r>
              <a:rPr lang="en-US" b="1" dirty="0" err="1">
                <a:solidFill>
                  <a:schemeClr val="bg1"/>
                </a:solidFill>
              </a:rPr>
              <a:t>en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progreso</a:t>
            </a:r>
            <a:r>
              <a:rPr lang="en-US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543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  <p:bldP spid="9" grpId="0" animBg="1"/>
    </p:bld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9748</TotalTime>
  <Words>709</Words>
  <Application>Microsoft Office PowerPoint</Application>
  <PresentationFormat>On-screen Show (4:3)</PresentationFormat>
  <Paragraphs>91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Cambria Math</vt:lpstr>
      <vt:lpstr>Wingdings</vt:lpstr>
      <vt:lpstr>Retrospect</vt:lpstr>
      <vt:lpstr>Las Cuentas Nacionales de Transferencia y su utilidad para el estudio de políticas públicas </vt:lpstr>
      <vt:lpstr>En que contexto usamos NTA?</vt:lpstr>
      <vt:lpstr>PowerPoint Presentation</vt:lpstr>
      <vt:lpstr>NTA como instrumento para el análisis. Permite comparar!</vt:lpstr>
      <vt:lpstr>Algunas aplicaciones. Impacto demográfico sobre el gasto social (consumo y transferencias) </vt:lpstr>
      <vt:lpstr>Uruguay: gasto en pensiones</vt:lpstr>
      <vt:lpstr>Uruguay: gasto en pensiones: aumento en la edad de retiro</vt:lpstr>
      <vt:lpstr>Uruguay: gasto público en educación: aumento cobertura e inversión por estudiante</vt:lpstr>
      <vt:lpstr>Chile: también es possible trabajar sobre el denominador:</vt:lpstr>
      <vt:lpstr>Chile: también es possible trabajar sobre el denominador:</vt:lpstr>
      <vt:lpstr>Dado el gasto social, también es importante entender la sustentabilidad fiscal: razón de sustento fiscal</vt:lpstr>
      <vt:lpstr>Argentina: inflows y outflows per cápita (como % del ingreso laboral promedio del grupo de 30 a 49 años de edad)</vt:lpstr>
      <vt:lpstr>Inflows y outflows agregado (en milles de millones de $)</vt:lpstr>
      <vt:lpstr>Argentina se ubica en el medio entre Japón (país envejecido) y Corea (país que aprovechó el bono)</vt:lpstr>
      <vt:lpstr>Además, el envejecimiento plantea desafíos a la sustentabilidad fiscal (caída de recaudación y aumento de necesidades de transferencias)</vt:lpstr>
      <vt:lpstr>En resumen…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Giannozzi</dc:creator>
  <cp:lastModifiedBy>Ignacio Raul Apella</cp:lastModifiedBy>
  <cp:revision>412</cp:revision>
  <dcterms:created xsi:type="dcterms:W3CDTF">2016-02-03T14:49:23Z</dcterms:created>
  <dcterms:modified xsi:type="dcterms:W3CDTF">2019-05-20T11:01:51Z</dcterms:modified>
</cp:coreProperties>
</file>